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sldIdLst>
    <p:sldId id="256" r:id="rId2"/>
    <p:sldId id="271" r:id="rId3"/>
    <p:sldId id="294" r:id="rId4"/>
    <p:sldId id="292" r:id="rId5"/>
    <p:sldId id="286" r:id="rId6"/>
    <p:sldId id="278" r:id="rId7"/>
    <p:sldId id="263" r:id="rId8"/>
    <p:sldId id="274" r:id="rId9"/>
    <p:sldId id="266" r:id="rId10"/>
    <p:sldId id="270" r:id="rId11"/>
    <p:sldId id="267" r:id="rId12"/>
    <p:sldId id="269" r:id="rId13"/>
    <p:sldId id="258" r:id="rId14"/>
    <p:sldId id="279" r:id="rId15"/>
    <p:sldId id="300" r:id="rId16"/>
    <p:sldId id="277" r:id="rId17"/>
    <p:sldId id="268" r:id="rId18"/>
    <p:sldId id="303" r:id="rId19"/>
    <p:sldId id="265" r:id="rId20"/>
    <p:sldId id="264" r:id="rId21"/>
    <p:sldId id="275" r:id="rId22"/>
    <p:sldId id="302" r:id="rId23"/>
    <p:sldId id="304" r:id="rId24"/>
    <p:sldId id="280" r:id="rId25"/>
    <p:sldId id="288" r:id="rId26"/>
    <p:sldId id="298" r:id="rId27"/>
    <p:sldId id="282" r:id="rId28"/>
    <p:sldId id="283" r:id="rId29"/>
    <p:sldId id="284" r:id="rId30"/>
    <p:sldId id="290" r:id="rId31"/>
    <p:sldId id="291" r:id="rId32"/>
    <p:sldId id="299" r:id="rId33"/>
    <p:sldId id="296" r:id="rId34"/>
    <p:sldId id="285" r:id="rId35"/>
    <p:sldId id="281" r:id="rId36"/>
    <p:sldId id="295" r:id="rId37"/>
    <p:sldId id="305" r:id="rId38"/>
    <p:sldId id="306" r:id="rId39"/>
    <p:sldId id="261" r:id="rId40"/>
    <p:sldId id="293" r:id="rId41"/>
    <p:sldId id="30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B6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B1DB9-1328-C7C3-139A-05FA527717CA}" v="800" dt="2024-04-21T20:16:45.954"/>
    <p1510:client id="{21CD2CE3-C60D-E48B-6C02-DBB6C9B1BC3F}" v="2" dt="2024-04-21T03:28:30.710"/>
    <p1510:client id="{4F5D22FB-4C33-E2B9-DA5A-A28DF6965A40}" v="291" dt="2024-04-21T03:27:27.561"/>
    <p1510:client id="{7073F0CE-A16F-2862-CAD2-1BDEFDC3FB1D}" v="2825" dt="2024-04-21T02:51:29.515"/>
    <p1510:client id="{B5945F6B-9373-D3F6-99CC-AD4E231842A6}" v="2533" dt="2024-04-20T20:30:40.282"/>
    <p1510:client id="{CCD0E20F-CCF7-8EBF-73FB-BC9898261A39}" v="5001" dt="2024-04-22T14:12:52.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Fishman" userId="S::jfishman@umassd.edu::fbd17f65-65d5-4afa-837f-1b254edcb922" providerId="AD" clId="Web-{11FB1DB9-1328-C7C3-139A-05FA527717CA}"/>
    <pc:docChg chg="mod addSld delSld modSld modMainMaster">
      <pc:chgData name="Jennifer Fishman" userId="S::jfishman@umassd.edu::fbd17f65-65d5-4afa-837f-1b254edcb922" providerId="AD" clId="Web-{11FB1DB9-1328-C7C3-139A-05FA527717CA}" dt="2024-04-21T20:16:45.954" v="561"/>
      <pc:docMkLst>
        <pc:docMk/>
      </pc:docMkLst>
      <pc:sldChg chg="addSp delSp modSp">
        <pc:chgData name="Jennifer Fishman" userId="S::jfishman@umassd.edu::fbd17f65-65d5-4afa-837f-1b254edcb922" providerId="AD" clId="Web-{11FB1DB9-1328-C7C3-139A-05FA527717CA}" dt="2024-04-21T20:00:33.242" v="522"/>
        <pc:sldMkLst>
          <pc:docMk/>
          <pc:sldMk cId="109857222" sldId="256"/>
        </pc:sldMkLst>
        <pc:spChg chg="add del mod">
          <ac:chgData name="Jennifer Fishman" userId="S::jfishman@umassd.edu::fbd17f65-65d5-4afa-837f-1b254edcb922" providerId="AD" clId="Web-{11FB1DB9-1328-C7C3-139A-05FA527717CA}" dt="2024-04-21T20:00:33.242" v="522"/>
          <ac:spMkLst>
            <pc:docMk/>
            <pc:sldMk cId="109857222" sldId="256"/>
            <ac:spMk id="4" creationId="{ABF10BB7-76DA-8B6D-10E6-E543A98D066A}"/>
          </ac:spMkLst>
        </pc:spChg>
      </pc:sldChg>
      <pc:sldChg chg="addSp modSp">
        <pc:chgData name="Jennifer Fishman" userId="S::jfishman@umassd.edu::fbd17f65-65d5-4afa-837f-1b254edcb922" providerId="AD" clId="Web-{11FB1DB9-1328-C7C3-139A-05FA527717CA}" dt="2024-04-21T20:00:49.150" v="526"/>
        <pc:sldMkLst>
          <pc:docMk/>
          <pc:sldMk cId="1887558670" sldId="258"/>
        </pc:sldMkLst>
        <pc:spChg chg="add mod">
          <ac:chgData name="Jennifer Fishman" userId="S::jfishman@umassd.edu::fbd17f65-65d5-4afa-837f-1b254edcb922" providerId="AD" clId="Web-{11FB1DB9-1328-C7C3-139A-05FA527717CA}" dt="2024-04-21T20:00:49.150" v="526"/>
          <ac:spMkLst>
            <pc:docMk/>
            <pc:sldMk cId="1887558670" sldId="258"/>
            <ac:spMk id="2" creationId="{0A1527BB-C5A2-38CE-7BD1-1C2DC2CE4700}"/>
          </ac:spMkLst>
        </pc:spChg>
      </pc:sldChg>
      <pc:sldChg chg="addSp modSp">
        <pc:chgData name="Jennifer Fishman" userId="S::jfishman@umassd.edu::fbd17f65-65d5-4afa-837f-1b254edcb922" providerId="AD" clId="Web-{11FB1DB9-1328-C7C3-139A-05FA527717CA}" dt="2024-04-21T20:00:49.150" v="526"/>
        <pc:sldMkLst>
          <pc:docMk/>
          <pc:sldMk cId="498812749" sldId="261"/>
        </pc:sldMkLst>
        <pc:spChg chg="add mod">
          <ac:chgData name="Jennifer Fishman" userId="S::jfishman@umassd.edu::fbd17f65-65d5-4afa-837f-1b254edcb922" providerId="AD" clId="Web-{11FB1DB9-1328-C7C3-139A-05FA527717CA}" dt="2024-04-21T20:00:49.150" v="526"/>
          <ac:spMkLst>
            <pc:docMk/>
            <pc:sldMk cId="498812749" sldId="261"/>
            <ac:spMk id="4" creationId="{136C95D5-811D-1327-A387-A9ACB4405100}"/>
          </ac:spMkLst>
        </pc:spChg>
      </pc:sldChg>
      <pc:sldChg chg="addSp modSp">
        <pc:chgData name="Jennifer Fishman" userId="S::jfishman@umassd.edu::fbd17f65-65d5-4afa-837f-1b254edcb922" providerId="AD" clId="Web-{11FB1DB9-1328-C7C3-139A-05FA527717CA}" dt="2024-04-21T20:00:49.150" v="526"/>
        <pc:sldMkLst>
          <pc:docMk/>
          <pc:sldMk cId="2831132922" sldId="262"/>
        </pc:sldMkLst>
        <pc:spChg chg="add mod">
          <ac:chgData name="Jennifer Fishman" userId="S::jfishman@umassd.edu::fbd17f65-65d5-4afa-837f-1b254edcb922" providerId="AD" clId="Web-{11FB1DB9-1328-C7C3-139A-05FA527717CA}" dt="2024-04-21T20:00:49.150" v="526"/>
          <ac:spMkLst>
            <pc:docMk/>
            <pc:sldMk cId="2831132922" sldId="262"/>
            <ac:spMk id="2" creationId="{FEECCD4C-C857-D3A0-43E0-3D2A38D59386}"/>
          </ac:spMkLst>
        </pc:spChg>
      </pc:sldChg>
      <pc:sldChg chg="addSp modSp">
        <pc:chgData name="Jennifer Fishman" userId="S::jfishman@umassd.edu::fbd17f65-65d5-4afa-837f-1b254edcb922" providerId="AD" clId="Web-{11FB1DB9-1328-C7C3-139A-05FA527717CA}" dt="2024-04-21T20:00:49.150" v="526"/>
        <pc:sldMkLst>
          <pc:docMk/>
          <pc:sldMk cId="2229857040" sldId="263"/>
        </pc:sldMkLst>
        <pc:spChg chg="add mod">
          <ac:chgData name="Jennifer Fishman" userId="S::jfishman@umassd.edu::fbd17f65-65d5-4afa-837f-1b254edcb922" providerId="AD" clId="Web-{11FB1DB9-1328-C7C3-139A-05FA527717CA}" dt="2024-04-21T20:00:49.150" v="526"/>
          <ac:spMkLst>
            <pc:docMk/>
            <pc:sldMk cId="2229857040" sldId="263"/>
            <ac:spMk id="4" creationId="{13B47473-388C-7AB6-E644-B5300DED9EB0}"/>
          </ac:spMkLst>
        </pc:spChg>
      </pc:sldChg>
      <pc:sldChg chg="addSp modSp">
        <pc:chgData name="Jennifer Fishman" userId="S::jfishman@umassd.edu::fbd17f65-65d5-4afa-837f-1b254edcb922" providerId="AD" clId="Web-{11FB1DB9-1328-C7C3-139A-05FA527717CA}" dt="2024-04-21T20:00:49.150" v="526"/>
        <pc:sldMkLst>
          <pc:docMk/>
          <pc:sldMk cId="3235971828" sldId="264"/>
        </pc:sldMkLst>
        <pc:spChg chg="add mod">
          <ac:chgData name="Jennifer Fishman" userId="S::jfishman@umassd.edu::fbd17f65-65d5-4afa-837f-1b254edcb922" providerId="AD" clId="Web-{11FB1DB9-1328-C7C3-139A-05FA527717CA}" dt="2024-04-21T20:00:49.150" v="526"/>
          <ac:spMkLst>
            <pc:docMk/>
            <pc:sldMk cId="3235971828" sldId="264"/>
            <ac:spMk id="4" creationId="{7624F3BB-1F84-FB0D-04B4-1B1252B77CAE}"/>
          </ac:spMkLst>
        </pc:spChg>
      </pc:sldChg>
      <pc:sldChg chg="addSp modSp">
        <pc:chgData name="Jennifer Fishman" userId="S::jfishman@umassd.edu::fbd17f65-65d5-4afa-837f-1b254edcb922" providerId="AD" clId="Web-{11FB1DB9-1328-C7C3-139A-05FA527717CA}" dt="2024-04-21T20:00:49.150" v="526"/>
        <pc:sldMkLst>
          <pc:docMk/>
          <pc:sldMk cId="285505224" sldId="265"/>
        </pc:sldMkLst>
        <pc:spChg chg="add mod">
          <ac:chgData name="Jennifer Fishman" userId="S::jfishman@umassd.edu::fbd17f65-65d5-4afa-837f-1b254edcb922" providerId="AD" clId="Web-{11FB1DB9-1328-C7C3-139A-05FA527717CA}" dt="2024-04-21T20:00:49.150" v="526"/>
          <ac:spMkLst>
            <pc:docMk/>
            <pc:sldMk cId="285505224" sldId="265"/>
            <ac:spMk id="3" creationId="{61898EB3-9918-93F0-ED6B-528389A2516D}"/>
          </ac:spMkLst>
        </pc:spChg>
      </pc:sldChg>
      <pc:sldChg chg="addSp modSp">
        <pc:chgData name="Jennifer Fishman" userId="S::jfishman@umassd.edu::fbd17f65-65d5-4afa-837f-1b254edcb922" providerId="AD" clId="Web-{11FB1DB9-1328-C7C3-139A-05FA527717CA}" dt="2024-04-21T20:04:06.901" v="552" actId="20577"/>
        <pc:sldMkLst>
          <pc:docMk/>
          <pc:sldMk cId="3648807620" sldId="266"/>
        </pc:sldMkLst>
        <pc:spChg chg="mod">
          <ac:chgData name="Jennifer Fishman" userId="S::jfishman@umassd.edu::fbd17f65-65d5-4afa-837f-1b254edcb922" providerId="AD" clId="Web-{11FB1DB9-1328-C7C3-139A-05FA527717CA}" dt="2024-04-21T19:51:58.765" v="520" actId="20577"/>
          <ac:spMkLst>
            <pc:docMk/>
            <pc:sldMk cId="3648807620" sldId="266"/>
            <ac:spMk id="2" creationId="{91F5564D-378F-C7FC-521C-0CC077A1D32E}"/>
          </ac:spMkLst>
        </pc:spChg>
        <pc:spChg chg="mod">
          <ac:chgData name="Jennifer Fishman" userId="S::jfishman@umassd.edu::fbd17f65-65d5-4afa-837f-1b254edcb922" providerId="AD" clId="Web-{11FB1DB9-1328-C7C3-139A-05FA527717CA}" dt="2024-04-21T20:04:06.901" v="552" actId="20577"/>
          <ac:spMkLst>
            <pc:docMk/>
            <pc:sldMk cId="3648807620" sldId="266"/>
            <ac:spMk id="3" creationId="{1EB7691B-152A-7F89-807A-C9DA4514B7F3}"/>
          </ac:spMkLst>
        </pc:spChg>
        <pc:spChg chg="add mod">
          <ac:chgData name="Jennifer Fishman" userId="S::jfishman@umassd.edu::fbd17f65-65d5-4afa-837f-1b254edcb922" providerId="AD" clId="Web-{11FB1DB9-1328-C7C3-139A-05FA527717CA}" dt="2024-04-21T20:00:49.150" v="526"/>
          <ac:spMkLst>
            <pc:docMk/>
            <pc:sldMk cId="3648807620" sldId="266"/>
            <ac:spMk id="7" creationId="{376D8E4B-D092-042B-58F5-FDF313011D05}"/>
          </ac:spMkLst>
        </pc:spChg>
      </pc:sldChg>
      <pc:sldChg chg="addSp modSp">
        <pc:chgData name="Jennifer Fishman" userId="S::jfishman@umassd.edu::fbd17f65-65d5-4afa-837f-1b254edcb922" providerId="AD" clId="Web-{11FB1DB9-1328-C7C3-139A-05FA527717CA}" dt="2024-04-21T20:00:49.150" v="526"/>
        <pc:sldMkLst>
          <pc:docMk/>
          <pc:sldMk cId="3757374069" sldId="267"/>
        </pc:sldMkLst>
        <pc:spChg chg="add mod">
          <ac:chgData name="Jennifer Fishman" userId="S::jfishman@umassd.edu::fbd17f65-65d5-4afa-837f-1b254edcb922" providerId="AD" clId="Web-{11FB1DB9-1328-C7C3-139A-05FA527717CA}" dt="2024-04-21T20:00:49.150" v="526"/>
          <ac:spMkLst>
            <pc:docMk/>
            <pc:sldMk cId="3757374069" sldId="267"/>
            <ac:spMk id="4" creationId="{7C9912DF-2CF8-1F5F-7522-BE89AF3C6EC8}"/>
          </ac:spMkLst>
        </pc:spChg>
      </pc:sldChg>
      <pc:sldChg chg="addSp modSp">
        <pc:chgData name="Jennifer Fishman" userId="S::jfishman@umassd.edu::fbd17f65-65d5-4afa-837f-1b254edcb922" providerId="AD" clId="Web-{11FB1DB9-1328-C7C3-139A-05FA527717CA}" dt="2024-04-21T20:00:49.150" v="526"/>
        <pc:sldMkLst>
          <pc:docMk/>
          <pc:sldMk cId="747443526" sldId="268"/>
        </pc:sldMkLst>
        <pc:spChg chg="add mod">
          <ac:chgData name="Jennifer Fishman" userId="S::jfishman@umassd.edu::fbd17f65-65d5-4afa-837f-1b254edcb922" providerId="AD" clId="Web-{11FB1DB9-1328-C7C3-139A-05FA527717CA}" dt="2024-04-21T20:00:49.150" v="526"/>
          <ac:spMkLst>
            <pc:docMk/>
            <pc:sldMk cId="747443526" sldId="268"/>
            <ac:spMk id="12" creationId="{188C73FB-810D-E582-7640-87E60A4DFF38}"/>
          </ac:spMkLst>
        </pc:spChg>
      </pc:sldChg>
      <pc:sldChg chg="addSp modSp del">
        <pc:chgData name="Jennifer Fishman" userId="S::jfishman@umassd.edu::fbd17f65-65d5-4afa-837f-1b254edcb922" providerId="AD" clId="Web-{11FB1DB9-1328-C7C3-139A-05FA527717CA}" dt="2024-04-21T20:16:45.954" v="561"/>
        <pc:sldMkLst>
          <pc:docMk/>
          <pc:sldMk cId="1024502376" sldId="269"/>
        </pc:sldMkLst>
        <pc:spChg chg="add mod">
          <ac:chgData name="Jennifer Fishman" userId="S::jfishman@umassd.edu::fbd17f65-65d5-4afa-837f-1b254edcb922" providerId="AD" clId="Web-{11FB1DB9-1328-C7C3-139A-05FA527717CA}" dt="2024-04-21T20:00:49.150" v="526"/>
          <ac:spMkLst>
            <pc:docMk/>
            <pc:sldMk cId="1024502376" sldId="269"/>
            <ac:spMk id="2" creationId="{991252B0-57F9-30D2-D68A-EB552261B058}"/>
          </ac:spMkLst>
        </pc:spChg>
        <pc:spChg chg="mod">
          <ac:chgData name="Jennifer Fishman" userId="S::jfishman@umassd.edu::fbd17f65-65d5-4afa-837f-1b254edcb922" providerId="AD" clId="Web-{11FB1DB9-1328-C7C3-139A-05FA527717CA}" dt="2024-04-21T20:15:49.482" v="560" actId="14100"/>
          <ac:spMkLst>
            <pc:docMk/>
            <pc:sldMk cId="1024502376" sldId="269"/>
            <ac:spMk id="17" creationId="{FCE12484-61A2-9D15-CBDE-1D02F3870367}"/>
          </ac:spMkLst>
        </pc:spChg>
        <pc:spChg chg="mod">
          <ac:chgData name="Jennifer Fishman" userId="S::jfishman@umassd.edu::fbd17f65-65d5-4afa-837f-1b254edcb922" providerId="AD" clId="Web-{11FB1DB9-1328-C7C3-139A-05FA527717CA}" dt="2024-04-21T20:14:32.461" v="556" actId="1076"/>
          <ac:spMkLst>
            <pc:docMk/>
            <pc:sldMk cId="1024502376" sldId="269"/>
            <ac:spMk id="29" creationId="{1706472C-71AE-3BF5-3C19-3B83774275A1}"/>
          </ac:spMkLst>
        </pc:spChg>
        <pc:spChg chg="mod">
          <ac:chgData name="Jennifer Fishman" userId="S::jfishman@umassd.edu::fbd17f65-65d5-4afa-837f-1b254edcb922" providerId="AD" clId="Web-{11FB1DB9-1328-C7C3-139A-05FA527717CA}" dt="2024-04-21T20:14:37.664" v="557" actId="1076"/>
          <ac:spMkLst>
            <pc:docMk/>
            <pc:sldMk cId="1024502376" sldId="269"/>
            <ac:spMk id="39" creationId="{CB4E6A23-230E-86F7-B176-4133C8945623}"/>
          </ac:spMkLst>
        </pc:spChg>
        <pc:picChg chg="mod">
          <ac:chgData name="Jennifer Fishman" userId="S::jfishman@umassd.edu::fbd17f65-65d5-4afa-837f-1b254edcb922" providerId="AD" clId="Web-{11FB1DB9-1328-C7C3-139A-05FA527717CA}" dt="2024-04-21T20:14:25.820" v="555" actId="1076"/>
          <ac:picMkLst>
            <pc:docMk/>
            <pc:sldMk cId="1024502376" sldId="269"/>
            <ac:picMk id="27" creationId="{C7D4C8B9-D52D-1E0E-0D2C-1CAD5C61BECC}"/>
          </ac:picMkLst>
        </pc:picChg>
      </pc:sldChg>
      <pc:sldChg chg="addSp modSp">
        <pc:chgData name="Jennifer Fishman" userId="S::jfishman@umassd.edu::fbd17f65-65d5-4afa-837f-1b254edcb922" providerId="AD" clId="Web-{11FB1DB9-1328-C7C3-139A-05FA527717CA}" dt="2024-04-21T20:00:49.150" v="526"/>
        <pc:sldMkLst>
          <pc:docMk/>
          <pc:sldMk cId="251967507" sldId="270"/>
        </pc:sldMkLst>
        <pc:spChg chg="add mod">
          <ac:chgData name="Jennifer Fishman" userId="S::jfishman@umassd.edu::fbd17f65-65d5-4afa-837f-1b254edcb922" providerId="AD" clId="Web-{11FB1DB9-1328-C7C3-139A-05FA527717CA}" dt="2024-04-21T20:00:49.150" v="526"/>
          <ac:spMkLst>
            <pc:docMk/>
            <pc:sldMk cId="251967507" sldId="270"/>
            <ac:spMk id="6" creationId="{1D00D04C-138D-FFF2-081F-BFEB2752DBCE}"/>
          </ac:spMkLst>
        </pc:spChg>
      </pc:sldChg>
      <pc:sldChg chg="addSp delSp modSp">
        <pc:chgData name="Jennifer Fishman" userId="S::jfishman@umassd.edu::fbd17f65-65d5-4afa-837f-1b254edcb922" providerId="AD" clId="Web-{11FB1DB9-1328-C7C3-139A-05FA527717CA}" dt="2024-04-21T20:00:45.571" v="525"/>
        <pc:sldMkLst>
          <pc:docMk/>
          <pc:sldMk cId="3203198617" sldId="271"/>
        </pc:sldMkLst>
        <pc:spChg chg="add del">
          <ac:chgData name="Jennifer Fishman" userId="S::jfishman@umassd.edu::fbd17f65-65d5-4afa-837f-1b254edcb922" providerId="AD" clId="Web-{11FB1DB9-1328-C7C3-139A-05FA527717CA}" dt="2024-04-21T18:30:08.547" v="314"/>
          <ac:spMkLst>
            <pc:docMk/>
            <pc:sldMk cId="3203198617" sldId="271"/>
            <ac:spMk id="4" creationId="{E14B6BE8-4C6A-5635-27E8-14D65CBB9A0E}"/>
          </ac:spMkLst>
        </pc:spChg>
        <pc:spChg chg="add mod">
          <ac:chgData name="Jennifer Fishman" userId="S::jfishman@umassd.edu::fbd17f65-65d5-4afa-837f-1b254edcb922" providerId="AD" clId="Web-{11FB1DB9-1328-C7C3-139A-05FA527717CA}" dt="2024-04-21T20:00:45.571" v="525"/>
          <ac:spMkLst>
            <pc:docMk/>
            <pc:sldMk cId="3203198617" sldId="271"/>
            <ac:spMk id="5" creationId="{ABCA8F90-022D-89A7-2C78-C76E0D701BC3}"/>
          </ac:spMkLst>
        </pc:spChg>
        <pc:spChg chg="mod">
          <ac:chgData name="Jennifer Fishman" userId="S::jfishman@umassd.edu::fbd17f65-65d5-4afa-837f-1b254edcb922" providerId="AD" clId="Web-{11FB1DB9-1328-C7C3-139A-05FA527717CA}" dt="2024-04-21T18:30:11.360" v="315" actId="20577"/>
          <ac:spMkLst>
            <pc:docMk/>
            <pc:sldMk cId="3203198617" sldId="271"/>
            <ac:spMk id="8" creationId="{0560E65F-96F9-712A-8458-AC3D09810E3D}"/>
          </ac:spMkLst>
        </pc:spChg>
      </pc:sldChg>
      <pc:sldChg chg="addSp modSp">
        <pc:chgData name="Jennifer Fishman" userId="S::jfishman@umassd.edu::fbd17f65-65d5-4afa-837f-1b254edcb922" providerId="AD" clId="Web-{11FB1DB9-1328-C7C3-139A-05FA527717CA}" dt="2024-04-21T20:00:49.150" v="526"/>
        <pc:sldMkLst>
          <pc:docMk/>
          <pc:sldMk cId="3463250939" sldId="274"/>
        </pc:sldMkLst>
        <pc:spChg chg="add mod">
          <ac:chgData name="Jennifer Fishman" userId="S::jfishman@umassd.edu::fbd17f65-65d5-4afa-837f-1b254edcb922" providerId="AD" clId="Web-{11FB1DB9-1328-C7C3-139A-05FA527717CA}" dt="2024-04-21T20:00:49.150" v="526"/>
          <ac:spMkLst>
            <pc:docMk/>
            <pc:sldMk cId="3463250939" sldId="274"/>
            <ac:spMk id="5" creationId="{FA2DB008-6390-61D2-DE37-CB6F2A0BFD4C}"/>
          </ac:spMkLst>
        </pc:spChg>
      </pc:sldChg>
      <pc:sldChg chg="addSp modSp">
        <pc:chgData name="Jennifer Fishman" userId="S::jfishman@umassd.edu::fbd17f65-65d5-4afa-837f-1b254edcb922" providerId="AD" clId="Web-{11FB1DB9-1328-C7C3-139A-05FA527717CA}" dt="2024-04-21T20:00:49.150" v="526"/>
        <pc:sldMkLst>
          <pc:docMk/>
          <pc:sldMk cId="2917049610" sldId="275"/>
        </pc:sldMkLst>
        <pc:spChg chg="add mod">
          <ac:chgData name="Jennifer Fishman" userId="S::jfishman@umassd.edu::fbd17f65-65d5-4afa-837f-1b254edcb922" providerId="AD" clId="Web-{11FB1DB9-1328-C7C3-139A-05FA527717CA}" dt="2024-04-21T20:00:49.150" v="526"/>
          <ac:spMkLst>
            <pc:docMk/>
            <pc:sldMk cId="2917049610" sldId="275"/>
            <ac:spMk id="4" creationId="{A79A2C07-267C-9C6C-2BAF-3F6746942A6F}"/>
          </ac:spMkLst>
        </pc:spChg>
      </pc:sldChg>
      <pc:sldChg chg="addSp modSp">
        <pc:chgData name="Jennifer Fishman" userId="S::jfishman@umassd.edu::fbd17f65-65d5-4afa-837f-1b254edcb922" providerId="AD" clId="Web-{11FB1DB9-1328-C7C3-139A-05FA527717CA}" dt="2024-04-21T20:00:49.150" v="526"/>
        <pc:sldMkLst>
          <pc:docMk/>
          <pc:sldMk cId="340792193" sldId="277"/>
        </pc:sldMkLst>
        <pc:spChg chg="add mod">
          <ac:chgData name="Jennifer Fishman" userId="S::jfishman@umassd.edu::fbd17f65-65d5-4afa-837f-1b254edcb922" providerId="AD" clId="Web-{11FB1DB9-1328-C7C3-139A-05FA527717CA}" dt="2024-04-21T20:00:49.150" v="526"/>
          <ac:spMkLst>
            <pc:docMk/>
            <pc:sldMk cId="340792193" sldId="277"/>
            <ac:spMk id="4" creationId="{571291DD-D679-3A91-D024-FC8E0E2F20A2}"/>
          </ac:spMkLst>
        </pc:spChg>
      </pc:sldChg>
      <pc:sldChg chg="addSp modSp">
        <pc:chgData name="Jennifer Fishman" userId="S::jfishman@umassd.edu::fbd17f65-65d5-4afa-837f-1b254edcb922" providerId="AD" clId="Web-{11FB1DB9-1328-C7C3-139A-05FA527717CA}" dt="2024-04-21T20:01:48.482" v="532" actId="20577"/>
        <pc:sldMkLst>
          <pc:docMk/>
          <pc:sldMk cId="2371472604" sldId="278"/>
        </pc:sldMkLst>
        <pc:spChg chg="mod">
          <ac:chgData name="Jennifer Fishman" userId="S::jfishman@umassd.edu::fbd17f65-65d5-4afa-837f-1b254edcb922" providerId="AD" clId="Web-{11FB1DB9-1328-C7C3-139A-05FA527717CA}" dt="2024-04-21T19:39:55.417" v="507" actId="20577"/>
          <ac:spMkLst>
            <pc:docMk/>
            <pc:sldMk cId="2371472604" sldId="278"/>
            <ac:spMk id="3" creationId="{A71E6D95-2A23-A7E4-5899-489ADB7723D4}"/>
          </ac:spMkLst>
        </pc:spChg>
        <pc:spChg chg="add mod">
          <ac:chgData name="Jennifer Fishman" userId="S::jfishman@umassd.edu::fbd17f65-65d5-4afa-837f-1b254edcb922" providerId="AD" clId="Web-{11FB1DB9-1328-C7C3-139A-05FA527717CA}" dt="2024-04-21T20:01:48.482" v="532" actId="20577"/>
          <ac:spMkLst>
            <pc:docMk/>
            <pc:sldMk cId="2371472604" sldId="278"/>
            <ac:spMk id="4" creationId="{8AF4C2C0-8641-6A2A-CFF8-A3FCB2CAF433}"/>
          </ac:spMkLst>
        </pc:spChg>
      </pc:sldChg>
      <pc:sldChg chg="addSp modSp">
        <pc:chgData name="Jennifer Fishman" userId="S::jfishman@umassd.edu::fbd17f65-65d5-4afa-837f-1b254edcb922" providerId="AD" clId="Web-{11FB1DB9-1328-C7C3-139A-05FA527717CA}" dt="2024-04-21T20:00:49.150" v="526"/>
        <pc:sldMkLst>
          <pc:docMk/>
          <pc:sldMk cId="3774419827" sldId="279"/>
        </pc:sldMkLst>
        <pc:spChg chg="add mod">
          <ac:chgData name="Jennifer Fishman" userId="S::jfishman@umassd.edu::fbd17f65-65d5-4afa-837f-1b254edcb922" providerId="AD" clId="Web-{11FB1DB9-1328-C7C3-139A-05FA527717CA}" dt="2024-04-21T20:00:49.150" v="526"/>
          <ac:spMkLst>
            <pc:docMk/>
            <pc:sldMk cId="3774419827" sldId="279"/>
            <ac:spMk id="2" creationId="{3943653F-14CC-5502-DE46-BF6695C34324}"/>
          </ac:spMkLst>
        </pc:spChg>
      </pc:sldChg>
      <pc:sldChg chg="addSp modSp">
        <pc:chgData name="Jennifer Fishman" userId="S::jfishman@umassd.edu::fbd17f65-65d5-4afa-837f-1b254edcb922" providerId="AD" clId="Web-{11FB1DB9-1328-C7C3-139A-05FA527717CA}" dt="2024-04-21T20:00:49.150" v="526"/>
        <pc:sldMkLst>
          <pc:docMk/>
          <pc:sldMk cId="3765578021" sldId="280"/>
        </pc:sldMkLst>
        <pc:spChg chg="add mod">
          <ac:chgData name="Jennifer Fishman" userId="S::jfishman@umassd.edu::fbd17f65-65d5-4afa-837f-1b254edcb922" providerId="AD" clId="Web-{11FB1DB9-1328-C7C3-139A-05FA527717CA}" dt="2024-04-21T20:00:49.150" v="526"/>
          <ac:spMkLst>
            <pc:docMk/>
            <pc:sldMk cId="3765578021" sldId="280"/>
            <ac:spMk id="3" creationId="{03CB7D5B-38E7-2A4F-5C16-BFE5C9210851}"/>
          </ac:spMkLst>
        </pc:spChg>
      </pc:sldChg>
      <pc:sldChg chg="addSp modSp">
        <pc:chgData name="Jennifer Fishman" userId="S::jfishman@umassd.edu::fbd17f65-65d5-4afa-837f-1b254edcb922" providerId="AD" clId="Web-{11FB1DB9-1328-C7C3-139A-05FA527717CA}" dt="2024-04-21T20:00:49.150" v="526"/>
        <pc:sldMkLst>
          <pc:docMk/>
          <pc:sldMk cId="992057133" sldId="281"/>
        </pc:sldMkLst>
        <pc:spChg chg="add mod">
          <ac:chgData name="Jennifer Fishman" userId="S::jfishman@umassd.edu::fbd17f65-65d5-4afa-837f-1b254edcb922" providerId="AD" clId="Web-{11FB1DB9-1328-C7C3-139A-05FA527717CA}" dt="2024-04-21T20:00:49.150" v="526"/>
          <ac:spMkLst>
            <pc:docMk/>
            <pc:sldMk cId="992057133" sldId="281"/>
            <ac:spMk id="5" creationId="{DF4985A1-7659-CB77-A636-5215ADDCE4A5}"/>
          </ac:spMkLst>
        </pc:spChg>
      </pc:sldChg>
      <pc:sldChg chg="addSp modSp">
        <pc:chgData name="Jennifer Fishman" userId="S::jfishman@umassd.edu::fbd17f65-65d5-4afa-837f-1b254edcb922" providerId="AD" clId="Web-{11FB1DB9-1328-C7C3-139A-05FA527717CA}" dt="2024-04-21T20:00:49.150" v="526"/>
        <pc:sldMkLst>
          <pc:docMk/>
          <pc:sldMk cId="721436343" sldId="282"/>
        </pc:sldMkLst>
        <pc:spChg chg="add mod">
          <ac:chgData name="Jennifer Fishman" userId="S::jfishman@umassd.edu::fbd17f65-65d5-4afa-837f-1b254edcb922" providerId="AD" clId="Web-{11FB1DB9-1328-C7C3-139A-05FA527717CA}" dt="2024-04-21T20:00:49.150" v="526"/>
          <ac:spMkLst>
            <pc:docMk/>
            <pc:sldMk cId="721436343" sldId="282"/>
            <ac:spMk id="7" creationId="{3D236048-8FE7-8D93-263D-8C3ED2757639}"/>
          </ac:spMkLst>
        </pc:spChg>
      </pc:sldChg>
      <pc:sldChg chg="addSp modSp">
        <pc:chgData name="Jennifer Fishman" userId="S::jfishman@umassd.edu::fbd17f65-65d5-4afa-837f-1b254edcb922" providerId="AD" clId="Web-{11FB1DB9-1328-C7C3-139A-05FA527717CA}" dt="2024-04-21T20:00:49.150" v="526"/>
        <pc:sldMkLst>
          <pc:docMk/>
          <pc:sldMk cId="4120330005" sldId="283"/>
        </pc:sldMkLst>
        <pc:spChg chg="add mod">
          <ac:chgData name="Jennifer Fishman" userId="S::jfishman@umassd.edu::fbd17f65-65d5-4afa-837f-1b254edcb922" providerId="AD" clId="Web-{11FB1DB9-1328-C7C3-139A-05FA527717CA}" dt="2024-04-21T20:00:49.150" v="526"/>
          <ac:spMkLst>
            <pc:docMk/>
            <pc:sldMk cId="4120330005" sldId="283"/>
            <ac:spMk id="4" creationId="{0A784409-539F-54C7-A664-54447BB40488}"/>
          </ac:spMkLst>
        </pc:spChg>
      </pc:sldChg>
      <pc:sldChg chg="addSp modSp">
        <pc:chgData name="Jennifer Fishman" userId="S::jfishman@umassd.edu::fbd17f65-65d5-4afa-837f-1b254edcb922" providerId="AD" clId="Web-{11FB1DB9-1328-C7C3-139A-05FA527717CA}" dt="2024-04-21T20:00:49.150" v="526"/>
        <pc:sldMkLst>
          <pc:docMk/>
          <pc:sldMk cId="3654855695" sldId="284"/>
        </pc:sldMkLst>
        <pc:spChg chg="add mod">
          <ac:chgData name="Jennifer Fishman" userId="S::jfishman@umassd.edu::fbd17f65-65d5-4afa-837f-1b254edcb922" providerId="AD" clId="Web-{11FB1DB9-1328-C7C3-139A-05FA527717CA}" dt="2024-04-21T20:00:49.150" v="526"/>
          <ac:spMkLst>
            <pc:docMk/>
            <pc:sldMk cId="3654855695" sldId="284"/>
            <ac:spMk id="4" creationId="{9CF26D7C-0533-0DA5-9EDA-95EAAD5BD3AE}"/>
          </ac:spMkLst>
        </pc:spChg>
      </pc:sldChg>
      <pc:sldChg chg="addSp modSp">
        <pc:chgData name="Jennifer Fishman" userId="S::jfishman@umassd.edu::fbd17f65-65d5-4afa-837f-1b254edcb922" providerId="AD" clId="Web-{11FB1DB9-1328-C7C3-139A-05FA527717CA}" dt="2024-04-21T20:00:49.150" v="526"/>
        <pc:sldMkLst>
          <pc:docMk/>
          <pc:sldMk cId="592358376" sldId="285"/>
        </pc:sldMkLst>
        <pc:spChg chg="add mod">
          <ac:chgData name="Jennifer Fishman" userId="S::jfishman@umassd.edu::fbd17f65-65d5-4afa-837f-1b254edcb922" providerId="AD" clId="Web-{11FB1DB9-1328-C7C3-139A-05FA527717CA}" dt="2024-04-21T20:00:49.150" v="526"/>
          <ac:spMkLst>
            <pc:docMk/>
            <pc:sldMk cId="592358376" sldId="285"/>
            <ac:spMk id="3" creationId="{8D2B3E00-E23F-FCF1-1BDC-B4710D4481E7}"/>
          </ac:spMkLst>
        </pc:spChg>
      </pc:sldChg>
      <pc:sldChg chg="addSp modSp">
        <pc:chgData name="Jennifer Fishman" userId="S::jfishman@umassd.edu::fbd17f65-65d5-4afa-837f-1b254edcb922" providerId="AD" clId="Web-{11FB1DB9-1328-C7C3-139A-05FA527717CA}" dt="2024-04-21T20:00:49.150" v="526"/>
        <pc:sldMkLst>
          <pc:docMk/>
          <pc:sldMk cId="3051392418" sldId="286"/>
        </pc:sldMkLst>
        <pc:spChg chg="add mod">
          <ac:chgData name="Jennifer Fishman" userId="S::jfishman@umassd.edu::fbd17f65-65d5-4afa-837f-1b254edcb922" providerId="AD" clId="Web-{11FB1DB9-1328-C7C3-139A-05FA527717CA}" dt="2024-04-21T20:00:49.150" v="526"/>
          <ac:spMkLst>
            <pc:docMk/>
            <pc:sldMk cId="3051392418" sldId="286"/>
            <ac:spMk id="3" creationId="{4D3A0864-C1CC-2C6B-FA01-CDFE4EA26095}"/>
          </ac:spMkLst>
        </pc:spChg>
        <pc:spChg chg="mod">
          <ac:chgData name="Jennifer Fishman" userId="S::jfishman@umassd.edu::fbd17f65-65d5-4afa-837f-1b254edcb922" providerId="AD" clId="Web-{11FB1DB9-1328-C7C3-139A-05FA527717CA}" dt="2024-04-21T19:21:12.925" v="504" actId="20577"/>
          <ac:spMkLst>
            <pc:docMk/>
            <pc:sldMk cId="3051392418" sldId="286"/>
            <ac:spMk id="6" creationId="{42B6A671-2FB9-02F4-A9E2-4D37DFABFB39}"/>
          </ac:spMkLst>
        </pc:spChg>
        <pc:spChg chg="mod">
          <ac:chgData name="Jennifer Fishman" userId="S::jfishman@umassd.edu::fbd17f65-65d5-4afa-837f-1b254edcb922" providerId="AD" clId="Web-{11FB1DB9-1328-C7C3-139A-05FA527717CA}" dt="2024-04-21T19:19:45.294" v="478" actId="1076"/>
          <ac:spMkLst>
            <pc:docMk/>
            <pc:sldMk cId="3051392418" sldId="286"/>
            <ac:spMk id="8" creationId="{F6BAB7DA-5060-6B1F-4E45-DA410BA25365}"/>
          </ac:spMkLst>
        </pc:spChg>
        <pc:spChg chg="mod">
          <ac:chgData name="Jennifer Fishman" userId="S::jfishman@umassd.edu::fbd17f65-65d5-4afa-837f-1b254edcb922" providerId="AD" clId="Web-{11FB1DB9-1328-C7C3-139A-05FA527717CA}" dt="2024-04-21T19:19:53.325" v="480" actId="1076"/>
          <ac:spMkLst>
            <pc:docMk/>
            <pc:sldMk cId="3051392418" sldId="286"/>
            <ac:spMk id="13" creationId="{C944AC7B-578B-227D-6A28-F8F95F3B9B7A}"/>
          </ac:spMkLst>
        </pc:spChg>
        <pc:picChg chg="mod">
          <ac:chgData name="Jennifer Fishman" userId="S::jfishman@umassd.edu::fbd17f65-65d5-4afa-837f-1b254edcb922" providerId="AD" clId="Web-{11FB1DB9-1328-C7C3-139A-05FA527717CA}" dt="2024-04-21T19:19:50.591" v="479" actId="1076"/>
          <ac:picMkLst>
            <pc:docMk/>
            <pc:sldMk cId="3051392418" sldId="286"/>
            <ac:picMk id="12" creationId="{FC717DDC-4798-E005-B48B-17B38371DDCB}"/>
          </ac:picMkLst>
        </pc:picChg>
      </pc:sldChg>
      <pc:sldChg chg="addSp modSp">
        <pc:chgData name="Jennifer Fishman" userId="S::jfishman@umassd.edu::fbd17f65-65d5-4afa-837f-1b254edcb922" providerId="AD" clId="Web-{11FB1DB9-1328-C7C3-139A-05FA527717CA}" dt="2024-04-21T20:00:49.150" v="526"/>
        <pc:sldMkLst>
          <pc:docMk/>
          <pc:sldMk cId="2723615954" sldId="288"/>
        </pc:sldMkLst>
        <pc:spChg chg="add mod">
          <ac:chgData name="Jennifer Fishman" userId="S::jfishman@umassd.edu::fbd17f65-65d5-4afa-837f-1b254edcb922" providerId="AD" clId="Web-{11FB1DB9-1328-C7C3-139A-05FA527717CA}" dt="2024-04-21T20:00:49.150" v="526"/>
          <ac:spMkLst>
            <pc:docMk/>
            <pc:sldMk cId="2723615954" sldId="288"/>
            <ac:spMk id="5" creationId="{83198524-7755-A440-18CF-F04D1C437C4F}"/>
          </ac:spMkLst>
        </pc:spChg>
      </pc:sldChg>
      <pc:sldChg chg="addSp modSp">
        <pc:chgData name="Jennifer Fishman" userId="S::jfishman@umassd.edu::fbd17f65-65d5-4afa-837f-1b254edcb922" providerId="AD" clId="Web-{11FB1DB9-1328-C7C3-139A-05FA527717CA}" dt="2024-04-21T20:00:49.150" v="526"/>
        <pc:sldMkLst>
          <pc:docMk/>
          <pc:sldMk cId="1341136867" sldId="290"/>
        </pc:sldMkLst>
        <pc:spChg chg="add mod">
          <ac:chgData name="Jennifer Fishman" userId="S::jfishman@umassd.edu::fbd17f65-65d5-4afa-837f-1b254edcb922" providerId="AD" clId="Web-{11FB1DB9-1328-C7C3-139A-05FA527717CA}" dt="2024-04-21T20:00:49.150" v="526"/>
          <ac:spMkLst>
            <pc:docMk/>
            <pc:sldMk cId="1341136867" sldId="290"/>
            <ac:spMk id="6" creationId="{E9059824-054B-C2C7-8A65-C4A52133CBB6}"/>
          </ac:spMkLst>
        </pc:spChg>
      </pc:sldChg>
      <pc:sldChg chg="addSp modSp">
        <pc:chgData name="Jennifer Fishman" userId="S::jfishman@umassd.edu::fbd17f65-65d5-4afa-837f-1b254edcb922" providerId="AD" clId="Web-{11FB1DB9-1328-C7C3-139A-05FA527717CA}" dt="2024-04-21T20:00:49.150" v="526"/>
        <pc:sldMkLst>
          <pc:docMk/>
          <pc:sldMk cId="3719465902" sldId="291"/>
        </pc:sldMkLst>
        <pc:spChg chg="add mod">
          <ac:chgData name="Jennifer Fishman" userId="S::jfishman@umassd.edu::fbd17f65-65d5-4afa-837f-1b254edcb922" providerId="AD" clId="Web-{11FB1DB9-1328-C7C3-139A-05FA527717CA}" dt="2024-04-21T20:00:49.150" v="526"/>
          <ac:spMkLst>
            <pc:docMk/>
            <pc:sldMk cId="3719465902" sldId="291"/>
            <ac:spMk id="6" creationId="{4560BB2A-47C5-D47E-23E3-9B4E8D75BCE5}"/>
          </ac:spMkLst>
        </pc:spChg>
      </pc:sldChg>
      <pc:sldChg chg="addSp modSp">
        <pc:chgData name="Jennifer Fishman" userId="S::jfishman@umassd.edu::fbd17f65-65d5-4afa-837f-1b254edcb922" providerId="AD" clId="Web-{11FB1DB9-1328-C7C3-139A-05FA527717CA}" dt="2024-04-21T20:00:49.150" v="526"/>
        <pc:sldMkLst>
          <pc:docMk/>
          <pc:sldMk cId="3123263129" sldId="292"/>
        </pc:sldMkLst>
        <pc:spChg chg="add mod">
          <ac:chgData name="Jennifer Fishman" userId="S::jfishman@umassd.edu::fbd17f65-65d5-4afa-837f-1b254edcb922" providerId="AD" clId="Web-{11FB1DB9-1328-C7C3-139A-05FA527717CA}" dt="2024-04-21T20:00:49.150" v="526"/>
          <ac:spMkLst>
            <pc:docMk/>
            <pc:sldMk cId="3123263129" sldId="292"/>
            <ac:spMk id="2" creationId="{4FEC96EB-4CD3-9C17-63A2-6978D0CDB1E8}"/>
          </ac:spMkLst>
        </pc:spChg>
      </pc:sldChg>
      <pc:sldChg chg="addSp modSp">
        <pc:chgData name="Jennifer Fishman" userId="S::jfishman@umassd.edu::fbd17f65-65d5-4afa-837f-1b254edcb922" providerId="AD" clId="Web-{11FB1DB9-1328-C7C3-139A-05FA527717CA}" dt="2024-04-21T20:00:49.150" v="526"/>
        <pc:sldMkLst>
          <pc:docMk/>
          <pc:sldMk cId="2328725786" sldId="293"/>
        </pc:sldMkLst>
        <pc:spChg chg="add mod">
          <ac:chgData name="Jennifer Fishman" userId="S::jfishman@umassd.edu::fbd17f65-65d5-4afa-837f-1b254edcb922" providerId="AD" clId="Web-{11FB1DB9-1328-C7C3-139A-05FA527717CA}" dt="2024-04-21T20:00:49.150" v="526"/>
          <ac:spMkLst>
            <pc:docMk/>
            <pc:sldMk cId="2328725786" sldId="293"/>
            <ac:spMk id="4" creationId="{E20D93E0-1C50-4CC7-081C-D4DCA0C143F4}"/>
          </ac:spMkLst>
        </pc:spChg>
      </pc:sldChg>
      <pc:sldChg chg="addSp modSp">
        <pc:chgData name="Jennifer Fishman" userId="S::jfishman@umassd.edu::fbd17f65-65d5-4afa-837f-1b254edcb922" providerId="AD" clId="Web-{11FB1DB9-1328-C7C3-139A-05FA527717CA}" dt="2024-04-21T20:00:49.150" v="526"/>
        <pc:sldMkLst>
          <pc:docMk/>
          <pc:sldMk cId="1683552258" sldId="294"/>
        </pc:sldMkLst>
        <pc:spChg chg="mod">
          <ac:chgData name="Jennifer Fishman" userId="S::jfishman@umassd.edu::fbd17f65-65d5-4afa-837f-1b254edcb922" providerId="AD" clId="Web-{11FB1DB9-1328-C7C3-139A-05FA527717CA}" dt="2024-04-21T19:06:17.081" v="347" actId="20577"/>
          <ac:spMkLst>
            <pc:docMk/>
            <pc:sldMk cId="1683552258" sldId="294"/>
            <ac:spMk id="4" creationId="{9750E60F-162B-B79D-0E65-03F7E21C8908}"/>
          </ac:spMkLst>
        </pc:spChg>
        <pc:spChg chg="add mod">
          <ac:chgData name="Jennifer Fishman" userId="S::jfishman@umassd.edu::fbd17f65-65d5-4afa-837f-1b254edcb922" providerId="AD" clId="Web-{11FB1DB9-1328-C7C3-139A-05FA527717CA}" dt="2024-04-21T20:00:49.150" v="526"/>
          <ac:spMkLst>
            <pc:docMk/>
            <pc:sldMk cId="1683552258" sldId="294"/>
            <ac:spMk id="6" creationId="{5AD4F9B6-578A-8E31-CD49-5C2863C4EB73}"/>
          </ac:spMkLst>
        </pc:spChg>
      </pc:sldChg>
      <pc:sldChg chg="addSp modSp">
        <pc:chgData name="Jennifer Fishman" userId="S::jfishman@umassd.edu::fbd17f65-65d5-4afa-837f-1b254edcb922" providerId="AD" clId="Web-{11FB1DB9-1328-C7C3-139A-05FA527717CA}" dt="2024-04-21T20:00:49.150" v="526"/>
        <pc:sldMkLst>
          <pc:docMk/>
          <pc:sldMk cId="1639660821" sldId="295"/>
        </pc:sldMkLst>
        <pc:spChg chg="add mod">
          <ac:chgData name="Jennifer Fishman" userId="S::jfishman@umassd.edu::fbd17f65-65d5-4afa-837f-1b254edcb922" providerId="AD" clId="Web-{11FB1DB9-1328-C7C3-139A-05FA527717CA}" dt="2024-04-21T20:00:49.150" v="526"/>
          <ac:spMkLst>
            <pc:docMk/>
            <pc:sldMk cId="1639660821" sldId="295"/>
            <ac:spMk id="2" creationId="{91B84B18-12AF-80B0-F534-C6B375A747A7}"/>
          </ac:spMkLst>
        </pc:spChg>
      </pc:sldChg>
      <pc:sldChg chg="addSp modSp">
        <pc:chgData name="Jennifer Fishman" userId="S::jfishman@umassd.edu::fbd17f65-65d5-4afa-837f-1b254edcb922" providerId="AD" clId="Web-{11FB1DB9-1328-C7C3-139A-05FA527717CA}" dt="2024-04-21T20:00:49.150" v="526"/>
        <pc:sldMkLst>
          <pc:docMk/>
          <pc:sldMk cId="2538210481" sldId="296"/>
        </pc:sldMkLst>
        <pc:spChg chg="add mod">
          <ac:chgData name="Jennifer Fishman" userId="S::jfishman@umassd.edu::fbd17f65-65d5-4afa-837f-1b254edcb922" providerId="AD" clId="Web-{11FB1DB9-1328-C7C3-139A-05FA527717CA}" dt="2024-04-21T20:00:49.150" v="526"/>
          <ac:spMkLst>
            <pc:docMk/>
            <pc:sldMk cId="2538210481" sldId="296"/>
            <ac:spMk id="2" creationId="{54CC13FD-6BE5-6906-2AF6-34867A8B0923}"/>
          </ac:spMkLst>
        </pc:spChg>
      </pc:sldChg>
      <pc:sldChg chg="addSp modSp">
        <pc:chgData name="Jennifer Fishman" userId="S::jfishman@umassd.edu::fbd17f65-65d5-4afa-837f-1b254edcb922" providerId="AD" clId="Web-{11FB1DB9-1328-C7C3-139A-05FA527717CA}" dt="2024-04-21T20:00:49.150" v="526"/>
        <pc:sldMkLst>
          <pc:docMk/>
          <pc:sldMk cId="2683383576" sldId="297"/>
        </pc:sldMkLst>
        <pc:spChg chg="add mod">
          <ac:chgData name="Jennifer Fishman" userId="S::jfishman@umassd.edu::fbd17f65-65d5-4afa-837f-1b254edcb922" providerId="AD" clId="Web-{11FB1DB9-1328-C7C3-139A-05FA527717CA}" dt="2024-04-21T20:00:49.150" v="526"/>
          <ac:spMkLst>
            <pc:docMk/>
            <pc:sldMk cId="2683383576" sldId="297"/>
            <ac:spMk id="3" creationId="{2E14EFA7-B193-1CE0-A8AE-FC95A8A98426}"/>
          </ac:spMkLst>
        </pc:spChg>
      </pc:sldChg>
      <pc:sldChg chg="addSp modSp">
        <pc:chgData name="Jennifer Fishman" userId="S::jfishman@umassd.edu::fbd17f65-65d5-4afa-837f-1b254edcb922" providerId="AD" clId="Web-{11FB1DB9-1328-C7C3-139A-05FA527717CA}" dt="2024-04-21T20:00:49.150" v="526"/>
        <pc:sldMkLst>
          <pc:docMk/>
          <pc:sldMk cId="976331756" sldId="298"/>
        </pc:sldMkLst>
        <pc:spChg chg="add mod">
          <ac:chgData name="Jennifer Fishman" userId="S::jfishman@umassd.edu::fbd17f65-65d5-4afa-837f-1b254edcb922" providerId="AD" clId="Web-{11FB1DB9-1328-C7C3-139A-05FA527717CA}" dt="2024-04-21T20:00:49.150" v="526"/>
          <ac:spMkLst>
            <pc:docMk/>
            <pc:sldMk cId="976331756" sldId="298"/>
            <ac:spMk id="6" creationId="{EBED2959-871F-DAC3-F252-D090430CF9AB}"/>
          </ac:spMkLst>
        </pc:spChg>
      </pc:sldChg>
      <pc:sldChg chg="addSp modSp">
        <pc:chgData name="Jennifer Fishman" userId="S::jfishman@umassd.edu::fbd17f65-65d5-4afa-837f-1b254edcb922" providerId="AD" clId="Web-{11FB1DB9-1328-C7C3-139A-05FA527717CA}" dt="2024-04-21T20:00:49.150" v="526"/>
        <pc:sldMkLst>
          <pc:docMk/>
          <pc:sldMk cId="2393627202" sldId="299"/>
        </pc:sldMkLst>
        <pc:spChg chg="add mod">
          <ac:chgData name="Jennifer Fishman" userId="S::jfishman@umassd.edu::fbd17f65-65d5-4afa-837f-1b254edcb922" providerId="AD" clId="Web-{11FB1DB9-1328-C7C3-139A-05FA527717CA}" dt="2024-04-21T20:00:49.150" v="526"/>
          <ac:spMkLst>
            <pc:docMk/>
            <pc:sldMk cId="2393627202" sldId="299"/>
            <ac:spMk id="9" creationId="{70A74DE4-24AF-FC3E-93BB-8DF0608C6FA9}"/>
          </ac:spMkLst>
        </pc:spChg>
      </pc:sldChg>
      <pc:sldChg chg="addSp delSp modSp new mod setBg">
        <pc:chgData name="Jennifer Fishman" userId="S::jfishman@umassd.edu::fbd17f65-65d5-4afa-837f-1b254edcb922" providerId="AD" clId="Web-{11FB1DB9-1328-C7C3-139A-05FA527717CA}" dt="2024-04-21T20:00:49.150" v="526"/>
        <pc:sldMkLst>
          <pc:docMk/>
          <pc:sldMk cId="1682531882" sldId="300"/>
        </pc:sldMkLst>
        <pc:spChg chg="add mod">
          <ac:chgData name="Jennifer Fishman" userId="S::jfishman@umassd.edu::fbd17f65-65d5-4afa-837f-1b254edcb922" providerId="AD" clId="Web-{11FB1DB9-1328-C7C3-139A-05FA527717CA}" dt="2024-04-21T18:27:57.881" v="300" actId="1076"/>
          <ac:spMkLst>
            <pc:docMk/>
            <pc:sldMk cId="1682531882" sldId="300"/>
            <ac:spMk id="7" creationId="{6AFA2D24-1910-FADC-06FA-A2B034930883}"/>
          </ac:spMkLst>
        </pc:spChg>
        <pc:spChg chg="add del">
          <ac:chgData name="Jennifer Fishman" userId="S::jfishman@umassd.edu::fbd17f65-65d5-4afa-837f-1b254edcb922" providerId="AD" clId="Web-{11FB1DB9-1328-C7C3-139A-05FA527717CA}" dt="2024-04-21T17:45:46.370" v="3"/>
          <ac:spMkLst>
            <pc:docMk/>
            <pc:sldMk cId="1682531882" sldId="300"/>
            <ac:spMk id="8" creationId="{7BDAC5B6-20CE-447F-8BA1-F2274AC7AE5B}"/>
          </ac:spMkLst>
        </pc:spChg>
        <pc:spChg chg="add mod">
          <ac:chgData name="Jennifer Fishman" userId="S::jfishman@umassd.edu::fbd17f65-65d5-4afa-837f-1b254edcb922" providerId="AD" clId="Web-{11FB1DB9-1328-C7C3-139A-05FA527717CA}" dt="2024-04-21T18:27:51.709" v="299" actId="1076"/>
          <ac:spMkLst>
            <pc:docMk/>
            <pc:sldMk cId="1682531882" sldId="300"/>
            <ac:spMk id="9" creationId="{F0DD3141-024E-522C-70DC-6CAAE70CEF25}"/>
          </ac:spMkLst>
        </pc:spChg>
        <pc:spChg chg="add del">
          <ac:chgData name="Jennifer Fishman" userId="S::jfishman@umassd.edu::fbd17f65-65d5-4afa-837f-1b254edcb922" providerId="AD" clId="Web-{11FB1DB9-1328-C7C3-139A-05FA527717CA}" dt="2024-04-21T17:45:46.370" v="3"/>
          <ac:spMkLst>
            <pc:docMk/>
            <pc:sldMk cId="1682531882" sldId="300"/>
            <ac:spMk id="10" creationId="{D1D22B31-BF8F-446B-9009-8A251FB177CB}"/>
          </ac:spMkLst>
        </pc:spChg>
        <pc:spChg chg="add mod">
          <ac:chgData name="Jennifer Fishman" userId="S::jfishman@umassd.edu::fbd17f65-65d5-4afa-837f-1b254edcb922" providerId="AD" clId="Web-{11FB1DB9-1328-C7C3-139A-05FA527717CA}" dt="2024-04-21T18:27:47.193" v="297" actId="1076"/>
          <ac:spMkLst>
            <pc:docMk/>
            <pc:sldMk cId="1682531882" sldId="300"/>
            <ac:spMk id="11" creationId="{AEBE9760-9611-1B2C-6530-34FD343BECF9}"/>
          </ac:spMkLst>
        </pc:spChg>
        <pc:spChg chg="add del">
          <ac:chgData name="Jennifer Fishman" userId="S::jfishman@umassd.edu::fbd17f65-65d5-4afa-837f-1b254edcb922" providerId="AD" clId="Web-{11FB1DB9-1328-C7C3-139A-05FA527717CA}" dt="2024-04-21T17:45:59.871" v="11"/>
          <ac:spMkLst>
            <pc:docMk/>
            <pc:sldMk cId="1682531882" sldId="300"/>
            <ac:spMk id="12" creationId="{7E862DF0-097D-4BBD-A1A1-35B522C5EB97}"/>
          </ac:spMkLst>
        </pc:spChg>
        <pc:spChg chg="add del">
          <ac:chgData name="Jennifer Fishman" userId="S::jfishman@umassd.edu::fbd17f65-65d5-4afa-837f-1b254edcb922" providerId="AD" clId="Web-{11FB1DB9-1328-C7C3-139A-05FA527717CA}" dt="2024-04-21T17:45:59.871" v="11"/>
          <ac:spMkLst>
            <pc:docMk/>
            <pc:sldMk cId="1682531882" sldId="300"/>
            <ac:spMk id="13" creationId="{8950AD4C-6AF3-49F8-94E1-DBCAFB39478B}"/>
          </ac:spMkLst>
        </pc:spChg>
        <pc:spChg chg="add del">
          <ac:chgData name="Jennifer Fishman" userId="S::jfishman@umassd.edu::fbd17f65-65d5-4afa-837f-1b254edcb922" providerId="AD" clId="Web-{11FB1DB9-1328-C7C3-139A-05FA527717CA}" dt="2024-04-21T17:45:59.871" v="11"/>
          <ac:spMkLst>
            <pc:docMk/>
            <pc:sldMk cId="1682531882" sldId="300"/>
            <ac:spMk id="14" creationId="{DEAEE08D-A745-4391-9073-9E99767E09D4}"/>
          </ac:spMkLst>
        </pc:spChg>
        <pc:spChg chg="add mod">
          <ac:chgData name="Jennifer Fishman" userId="S::jfishman@umassd.edu::fbd17f65-65d5-4afa-837f-1b254edcb922" providerId="AD" clId="Web-{11FB1DB9-1328-C7C3-139A-05FA527717CA}" dt="2024-04-21T18:31:36.147" v="339" actId="14100"/>
          <ac:spMkLst>
            <pc:docMk/>
            <pc:sldMk cId="1682531882" sldId="300"/>
            <ac:spMk id="15" creationId="{525F0C33-94C1-CDBB-40F7-B0A686FB5908}"/>
          </ac:spMkLst>
        </pc:spChg>
        <pc:spChg chg="add mod">
          <ac:chgData name="Jennifer Fishman" userId="S::jfishman@umassd.edu::fbd17f65-65d5-4afa-837f-1b254edcb922" providerId="AD" clId="Web-{11FB1DB9-1328-C7C3-139A-05FA527717CA}" dt="2024-04-21T20:00:49.150" v="526"/>
          <ac:spMkLst>
            <pc:docMk/>
            <pc:sldMk cId="1682531882" sldId="300"/>
            <ac:spMk id="16" creationId="{913E812C-A785-260D-F23F-57EDAA604DF3}"/>
          </ac:spMkLst>
        </pc:spChg>
        <pc:picChg chg="add del mod">
          <ac:chgData name="Jennifer Fishman" userId="S::jfishman@umassd.edu::fbd17f65-65d5-4afa-837f-1b254edcb922" providerId="AD" clId="Web-{11FB1DB9-1328-C7C3-139A-05FA527717CA}" dt="2024-04-21T17:46:01.152" v="12"/>
          <ac:picMkLst>
            <pc:docMk/>
            <pc:sldMk cId="1682531882" sldId="300"/>
            <ac:picMk id="3" creationId="{E91FB19F-4DED-50E2-1CAF-A5163D853DCB}"/>
          </ac:picMkLst>
        </pc:picChg>
        <pc:picChg chg="add mod">
          <ac:chgData name="Jennifer Fishman" userId="S::jfishman@umassd.edu::fbd17f65-65d5-4afa-837f-1b254edcb922" providerId="AD" clId="Web-{11FB1DB9-1328-C7C3-139A-05FA527717CA}" dt="2024-04-21T18:14:33.231" v="260" actId="1076"/>
          <ac:picMkLst>
            <pc:docMk/>
            <pc:sldMk cId="1682531882" sldId="300"/>
            <ac:picMk id="4" creationId="{938D82F8-8FCF-01A1-F763-37B70F1DEB42}"/>
          </ac:picMkLst>
        </pc:picChg>
        <pc:picChg chg="add mod">
          <ac:chgData name="Jennifer Fishman" userId="S::jfishman@umassd.edu::fbd17f65-65d5-4afa-837f-1b254edcb922" providerId="AD" clId="Web-{11FB1DB9-1328-C7C3-139A-05FA527717CA}" dt="2024-04-21T18:27:51.709" v="298" actId="1076"/>
          <ac:picMkLst>
            <pc:docMk/>
            <pc:sldMk cId="1682531882" sldId="300"/>
            <ac:picMk id="5" creationId="{05DC5AD6-3C4B-F292-E568-BC409F22BF4F}"/>
          </ac:picMkLst>
        </pc:picChg>
        <pc:picChg chg="add del mod">
          <ac:chgData name="Jennifer Fishman" userId="S::jfishman@umassd.edu::fbd17f65-65d5-4afa-837f-1b254edcb922" providerId="AD" clId="Web-{11FB1DB9-1328-C7C3-139A-05FA527717CA}" dt="2024-04-21T18:10:25.433" v="181"/>
          <ac:picMkLst>
            <pc:docMk/>
            <pc:sldMk cId="1682531882" sldId="300"/>
            <ac:picMk id="6" creationId="{421A244B-4340-5A36-ABCF-9B32CF5D0EB8}"/>
          </ac:picMkLst>
        </pc:picChg>
      </pc:sldChg>
      <pc:sldChg chg="addSp modSp new">
        <pc:chgData name="Jennifer Fishman" userId="S::jfishman@umassd.edu::fbd17f65-65d5-4afa-837f-1b254edcb922" providerId="AD" clId="Web-{11FB1DB9-1328-C7C3-139A-05FA527717CA}" dt="2024-04-21T20:00:49.150" v="526"/>
        <pc:sldMkLst>
          <pc:docMk/>
          <pc:sldMk cId="730240284" sldId="301"/>
        </pc:sldMkLst>
        <pc:spChg chg="mod">
          <ac:chgData name="Jennifer Fishman" userId="S::jfishman@umassd.edu::fbd17f65-65d5-4afa-837f-1b254edcb922" providerId="AD" clId="Web-{11FB1DB9-1328-C7C3-139A-05FA527717CA}" dt="2024-04-21T19:11:31.103" v="354" actId="14100"/>
          <ac:spMkLst>
            <pc:docMk/>
            <pc:sldMk cId="730240284" sldId="301"/>
            <ac:spMk id="2" creationId="{32D4BD49-67EC-4617-E826-1B166FDB49AE}"/>
          </ac:spMkLst>
        </pc:spChg>
        <pc:spChg chg="mod">
          <ac:chgData name="Jennifer Fishman" userId="S::jfishman@umassd.edu::fbd17f65-65d5-4afa-837f-1b254edcb922" providerId="AD" clId="Web-{11FB1DB9-1328-C7C3-139A-05FA527717CA}" dt="2024-04-21T19:14:26.615" v="413" actId="20577"/>
          <ac:spMkLst>
            <pc:docMk/>
            <pc:sldMk cId="730240284" sldId="301"/>
            <ac:spMk id="3" creationId="{896A27DE-7DCC-1B47-0C35-5AF90386D4EB}"/>
          </ac:spMkLst>
        </pc:spChg>
        <pc:spChg chg="add mod">
          <ac:chgData name="Jennifer Fishman" userId="S::jfishman@umassd.edu::fbd17f65-65d5-4afa-837f-1b254edcb922" providerId="AD" clId="Web-{11FB1DB9-1328-C7C3-139A-05FA527717CA}" dt="2024-04-21T20:00:49.150" v="526"/>
          <ac:spMkLst>
            <pc:docMk/>
            <pc:sldMk cId="730240284" sldId="301"/>
            <ac:spMk id="4" creationId="{533C2A0A-CD46-65A6-7AD8-D2D832D2B781}"/>
          </ac:spMkLst>
        </pc:spChg>
      </pc:sldChg>
      <pc:sldMasterChg chg="mod modSldLayout">
        <pc:chgData name="Jennifer Fishman" userId="S::jfishman@umassd.edu::fbd17f65-65d5-4afa-837f-1b254edcb922" providerId="AD" clId="Web-{11FB1DB9-1328-C7C3-139A-05FA527717CA}" dt="2024-04-21T20:00:49.150" v="526"/>
        <pc:sldMasterMkLst>
          <pc:docMk/>
          <pc:sldMasterMk cId="2460954070" sldId="2147483660"/>
        </pc:sldMasterMkLst>
        <pc:sldLayoutChg chg="mod">
          <pc:chgData name="Jennifer Fishman" userId="S::jfishman@umassd.edu::fbd17f65-65d5-4afa-837f-1b254edcb922" providerId="AD" clId="Web-{11FB1DB9-1328-C7C3-139A-05FA527717CA}" dt="2024-04-21T20:00:49.150" v="526"/>
          <pc:sldLayoutMkLst>
            <pc:docMk/>
            <pc:sldMasterMk cId="2460954070" sldId="2147483660"/>
            <pc:sldLayoutMk cId="2385387890" sldId="2147483661"/>
          </pc:sldLayoutMkLst>
        </pc:sldLayoutChg>
        <pc:sldLayoutChg chg="mod">
          <pc:chgData name="Jennifer Fishman" userId="S::jfishman@umassd.edu::fbd17f65-65d5-4afa-837f-1b254edcb922" providerId="AD" clId="Web-{11FB1DB9-1328-C7C3-139A-05FA527717CA}" dt="2024-04-21T20:00:49.150" v="526"/>
          <pc:sldLayoutMkLst>
            <pc:docMk/>
            <pc:sldMasterMk cId="2460954070" sldId="2147483660"/>
            <pc:sldLayoutMk cId="949138452" sldId="2147483662"/>
          </pc:sldLayoutMkLst>
        </pc:sldLayoutChg>
        <pc:sldLayoutChg chg="mod">
          <pc:chgData name="Jennifer Fishman" userId="S::jfishman@umassd.edu::fbd17f65-65d5-4afa-837f-1b254edcb922" providerId="AD" clId="Web-{11FB1DB9-1328-C7C3-139A-05FA527717CA}" dt="2024-04-21T20:00:49.150" v="526"/>
          <pc:sldLayoutMkLst>
            <pc:docMk/>
            <pc:sldMasterMk cId="2460954070" sldId="2147483660"/>
            <pc:sldLayoutMk cId="2591524520" sldId="2147483663"/>
          </pc:sldLayoutMkLst>
        </pc:sldLayoutChg>
        <pc:sldLayoutChg chg="mod">
          <pc:chgData name="Jennifer Fishman" userId="S::jfishman@umassd.edu::fbd17f65-65d5-4afa-837f-1b254edcb922" providerId="AD" clId="Web-{11FB1DB9-1328-C7C3-139A-05FA527717CA}" dt="2024-04-21T20:00:49.150" v="526"/>
          <pc:sldLayoutMkLst>
            <pc:docMk/>
            <pc:sldMasterMk cId="2460954070" sldId="2147483660"/>
            <pc:sldLayoutMk cId="1203092039" sldId="2147483664"/>
          </pc:sldLayoutMkLst>
        </pc:sldLayoutChg>
        <pc:sldLayoutChg chg="mod">
          <pc:chgData name="Jennifer Fishman" userId="S::jfishman@umassd.edu::fbd17f65-65d5-4afa-837f-1b254edcb922" providerId="AD" clId="Web-{11FB1DB9-1328-C7C3-139A-05FA527717CA}" dt="2024-04-21T20:00:49.150" v="526"/>
          <pc:sldLayoutMkLst>
            <pc:docMk/>
            <pc:sldMasterMk cId="2460954070" sldId="2147483660"/>
            <pc:sldLayoutMk cId="3733172339" sldId="2147483665"/>
          </pc:sldLayoutMkLst>
        </pc:sldLayoutChg>
        <pc:sldLayoutChg chg="mod">
          <pc:chgData name="Jennifer Fishman" userId="S::jfishman@umassd.edu::fbd17f65-65d5-4afa-837f-1b254edcb922" providerId="AD" clId="Web-{11FB1DB9-1328-C7C3-139A-05FA527717CA}" dt="2024-04-21T20:00:49.150" v="526"/>
          <pc:sldLayoutMkLst>
            <pc:docMk/>
            <pc:sldMasterMk cId="2460954070" sldId="2147483660"/>
            <pc:sldLayoutMk cId="3210312558" sldId="2147483666"/>
          </pc:sldLayoutMkLst>
        </pc:sldLayoutChg>
        <pc:sldLayoutChg chg="mod">
          <pc:chgData name="Jennifer Fishman" userId="S::jfishman@umassd.edu::fbd17f65-65d5-4afa-837f-1b254edcb922" providerId="AD" clId="Web-{11FB1DB9-1328-C7C3-139A-05FA527717CA}" dt="2024-04-21T20:00:49.150" v="526"/>
          <pc:sldLayoutMkLst>
            <pc:docMk/>
            <pc:sldMasterMk cId="2460954070" sldId="2147483660"/>
            <pc:sldLayoutMk cId="3146388984" sldId="2147483667"/>
          </pc:sldLayoutMkLst>
        </pc:sldLayoutChg>
        <pc:sldLayoutChg chg="mod">
          <pc:chgData name="Jennifer Fishman" userId="S::jfishman@umassd.edu::fbd17f65-65d5-4afa-837f-1b254edcb922" providerId="AD" clId="Web-{11FB1DB9-1328-C7C3-139A-05FA527717CA}" dt="2024-04-21T20:00:49.150" v="526"/>
          <pc:sldLayoutMkLst>
            <pc:docMk/>
            <pc:sldMasterMk cId="2460954070" sldId="2147483660"/>
            <pc:sldLayoutMk cId="3171841454" sldId="2147483668"/>
          </pc:sldLayoutMkLst>
        </pc:sldLayoutChg>
        <pc:sldLayoutChg chg="mod">
          <pc:chgData name="Jennifer Fishman" userId="S::jfishman@umassd.edu::fbd17f65-65d5-4afa-837f-1b254edcb922" providerId="AD" clId="Web-{11FB1DB9-1328-C7C3-139A-05FA527717CA}" dt="2024-04-21T20:00:49.150" v="526"/>
          <pc:sldLayoutMkLst>
            <pc:docMk/>
            <pc:sldMasterMk cId="2460954070" sldId="2147483660"/>
            <pc:sldLayoutMk cId="1718958274" sldId="2147483669"/>
          </pc:sldLayoutMkLst>
        </pc:sldLayoutChg>
        <pc:sldLayoutChg chg="mod">
          <pc:chgData name="Jennifer Fishman" userId="S::jfishman@umassd.edu::fbd17f65-65d5-4afa-837f-1b254edcb922" providerId="AD" clId="Web-{11FB1DB9-1328-C7C3-139A-05FA527717CA}" dt="2024-04-21T20:00:49.150" v="526"/>
          <pc:sldLayoutMkLst>
            <pc:docMk/>
            <pc:sldMasterMk cId="2460954070" sldId="2147483660"/>
            <pc:sldLayoutMk cId="2202905451" sldId="2147483670"/>
          </pc:sldLayoutMkLst>
        </pc:sldLayoutChg>
        <pc:sldLayoutChg chg="mod">
          <pc:chgData name="Jennifer Fishman" userId="S::jfishman@umassd.edu::fbd17f65-65d5-4afa-837f-1b254edcb922" providerId="AD" clId="Web-{11FB1DB9-1328-C7C3-139A-05FA527717CA}" dt="2024-04-21T20:00:49.150" v="526"/>
          <pc:sldLayoutMkLst>
            <pc:docMk/>
            <pc:sldMasterMk cId="2460954070" sldId="2147483660"/>
            <pc:sldLayoutMk cId="3479445657" sldId="2147483671"/>
          </pc:sldLayoutMkLst>
        </pc:sldLayoutChg>
      </pc:sldMasterChg>
    </pc:docChg>
  </pc:docChgLst>
  <pc:docChgLst>
    <pc:chgData name="Jennifer Fishman" userId="S::jfishman@umassd.edu::fbd17f65-65d5-4afa-837f-1b254edcb922" providerId="AD" clId="Web-{21CD2CE3-C60D-E48B-6C02-DBB6C9B1BC3F}"/>
    <pc:docChg chg="modSld">
      <pc:chgData name="Jennifer Fishman" userId="S::jfishman@umassd.edu::fbd17f65-65d5-4afa-837f-1b254edcb922" providerId="AD" clId="Web-{21CD2CE3-C60D-E48B-6C02-DBB6C9B1BC3F}" dt="2024-04-21T03:28:30.710" v="1"/>
      <pc:docMkLst>
        <pc:docMk/>
      </pc:docMkLst>
      <pc:sldChg chg="delSp">
        <pc:chgData name="Jennifer Fishman" userId="S::jfishman@umassd.edu::fbd17f65-65d5-4afa-837f-1b254edcb922" providerId="AD" clId="Web-{21CD2CE3-C60D-E48B-6C02-DBB6C9B1BC3F}" dt="2024-04-21T03:28:30.710" v="1"/>
        <pc:sldMkLst>
          <pc:docMk/>
          <pc:sldMk cId="109857222" sldId="256"/>
        </pc:sldMkLst>
        <pc:spChg chg="del">
          <ac:chgData name="Jennifer Fishman" userId="S::jfishman@umassd.edu::fbd17f65-65d5-4afa-837f-1b254edcb922" providerId="AD" clId="Web-{21CD2CE3-C60D-E48B-6C02-DBB6C9B1BC3F}" dt="2024-04-21T03:28:30.710" v="1"/>
          <ac:spMkLst>
            <pc:docMk/>
            <pc:sldMk cId="109857222" sldId="256"/>
            <ac:spMk id="10" creationId="{9B7AD9F6-8CE7-4299-8FC6-328F4DCD3FF9}"/>
          </ac:spMkLst>
        </pc:spChg>
        <pc:spChg chg="del">
          <ac:chgData name="Jennifer Fishman" userId="S::jfishman@umassd.edu::fbd17f65-65d5-4afa-837f-1b254edcb922" providerId="AD" clId="Web-{21CD2CE3-C60D-E48B-6C02-DBB6C9B1BC3F}" dt="2024-04-21T03:28:30.710" v="0"/>
          <ac:spMkLst>
            <pc:docMk/>
            <pc:sldMk cId="109857222" sldId="256"/>
            <ac:spMk id="12" creationId="{F49775AF-8896-43EE-92C6-83497D6DC56F}"/>
          </ac:spMkLst>
        </pc:spChg>
      </pc:sldChg>
    </pc:docChg>
  </pc:docChgLst>
  <pc:docChgLst>
    <pc:chgData name="Jennifer Fishman" userId="S::jfishman@umassd.edu::fbd17f65-65d5-4afa-837f-1b254edcb922" providerId="AD" clId="Web-{CCD0E20F-CCF7-8EBF-73FB-BC9898261A39}"/>
    <pc:docChg chg="addSld delSld modSld sldOrd">
      <pc:chgData name="Jennifer Fishman" userId="S::jfishman@umassd.edu::fbd17f65-65d5-4afa-837f-1b254edcb922" providerId="AD" clId="Web-{CCD0E20F-CCF7-8EBF-73FB-BC9898261A39}" dt="2024-04-22T14:04:05.167" v="3514" actId="20577"/>
      <pc:docMkLst>
        <pc:docMk/>
      </pc:docMkLst>
      <pc:sldChg chg="modSp">
        <pc:chgData name="Jennifer Fishman" userId="S::jfishman@umassd.edu::fbd17f65-65d5-4afa-837f-1b254edcb922" providerId="AD" clId="Web-{CCD0E20F-CCF7-8EBF-73FB-BC9898261A39}" dt="2024-04-22T01:44:37.406" v="3048" actId="1076"/>
        <pc:sldMkLst>
          <pc:docMk/>
          <pc:sldMk cId="498812749" sldId="261"/>
        </pc:sldMkLst>
        <pc:spChg chg="mod">
          <ac:chgData name="Jennifer Fishman" userId="S::jfishman@umassd.edu::fbd17f65-65d5-4afa-837f-1b254edcb922" providerId="AD" clId="Web-{CCD0E20F-CCF7-8EBF-73FB-BC9898261A39}" dt="2024-04-22T01:44:30.484" v="3047" actId="14100"/>
          <ac:spMkLst>
            <pc:docMk/>
            <pc:sldMk cId="498812749" sldId="261"/>
            <ac:spMk id="2" creationId="{7CAB7C6C-651A-8478-E458-1A93768069B0}"/>
          </ac:spMkLst>
        </pc:spChg>
        <pc:spChg chg="mod">
          <ac:chgData name="Jennifer Fishman" userId="S::jfishman@umassd.edu::fbd17f65-65d5-4afa-837f-1b254edcb922" providerId="AD" clId="Web-{CCD0E20F-CCF7-8EBF-73FB-BC9898261A39}" dt="2024-04-22T01:44:37.406" v="3048" actId="1076"/>
          <ac:spMkLst>
            <pc:docMk/>
            <pc:sldMk cId="498812749" sldId="261"/>
            <ac:spMk id="3" creationId="{F7B94B10-B8EA-D371-ECA1-9CCB201B1D59}"/>
          </ac:spMkLst>
        </pc:spChg>
      </pc:sldChg>
      <pc:sldChg chg="del">
        <pc:chgData name="Jennifer Fishman" userId="S::jfishman@umassd.edu::fbd17f65-65d5-4afa-837f-1b254edcb922" providerId="AD" clId="Web-{CCD0E20F-CCF7-8EBF-73FB-BC9898261A39}" dt="2024-04-21T22:39:03.889" v="584"/>
        <pc:sldMkLst>
          <pc:docMk/>
          <pc:sldMk cId="2831132922" sldId="262"/>
        </pc:sldMkLst>
      </pc:sldChg>
      <pc:sldChg chg="modSp">
        <pc:chgData name="Jennifer Fishman" userId="S::jfishman@umassd.edu::fbd17f65-65d5-4afa-837f-1b254edcb922" providerId="AD" clId="Web-{CCD0E20F-CCF7-8EBF-73FB-BC9898261A39}" dt="2024-04-22T02:37:07.267" v="3394" actId="20577"/>
        <pc:sldMkLst>
          <pc:docMk/>
          <pc:sldMk cId="2229857040" sldId="263"/>
        </pc:sldMkLst>
        <pc:spChg chg="mod">
          <ac:chgData name="Jennifer Fishman" userId="S::jfishman@umassd.edu::fbd17f65-65d5-4afa-837f-1b254edcb922" providerId="AD" clId="Web-{CCD0E20F-CCF7-8EBF-73FB-BC9898261A39}" dt="2024-04-22T02:37:07.267" v="3394" actId="20577"/>
          <ac:spMkLst>
            <pc:docMk/>
            <pc:sldMk cId="2229857040" sldId="263"/>
            <ac:spMk id="3" creationId="{F0859134-716E-349D-9402-77F9B4E25998}"/>
          </ac:spMkLst>
        </pc:spChg>
      </pc:sldChg>
      <pc:sldChg chg="modSp">
        <pc:chgData name="Jennifer Fishman" userId="S::jfishman@umassd.edu::fbd17f65-65d5-4afa-837f-1b254edcb922" providerId="AD" clId="Web-{CCD0E20F-CCF7-8EBF-73FB-BC9898261A39}" dt="2024-04-22T01:46:13.882" v="3053" actId="20577"/>
        <pc:sldMkLst>
          <pc:docMk/>
          <pc:sldMk cId="3235971828" sldId="264"/>
        </pc:sldMkLst>
        <pc:spChg chg="mod">
          <ac:chgData name="Jennifer Fishman" userId="S::jfishman@umassd.edu::fbd17f65-65d5-4afa-837f-1b254edcb922" providerId="AD" clId="Web-{CCD0E20F-CCF7-8EBF-73FB-BC9898261A39}" dt="2024-04-22T01:46:13.882" v="3053" actId="20577"/>
          <ac:spMkLst>
            <pc:docMk/>
            <pc:sldMk cId="3235971828" sldId="264"/>
            <ac:spMk id="2" creationId="{CDC0B02C-AF62-472D-54BE-22778DD93C31}"/>
          </ac:spMkLst>
        </pc:spChg>
        <pc:spChg chg="mod">
          <ac:chgData name="Jennifer Fishman" userId="S::jfishman@umassd.edu::fbd17f65-65d5-4afa-837f-1b254edcb922" providerId="AD" clId="Web-{CCD0E20F-CCF7-8EBF-73FB-BC9898261A39}" dt="2024-04-22T01:46:00.740" v="3051" actId="20577"/>
          <ac:spMkLst>
            <pc:docMk/>
            <pc:sldMk cId="3235971828" sldId="264"/>
            <ac:spMk id="3" creationId="{0DB35741-8C38-DC15-AFB0-5CCC237CE3F3}"/>
          </ac:spMkLst>
        </pc:spChg>
      </pc:sldChg>
      <pc:sldChg chg="addSp delSp modSp">
        <pc:chgData name="Jennifer Fishman" userId="S::jfishman@umassd.edu::fbd17f65-65d5-4afa-837f-1b254edcb922" providerId="AD" clId="Web-{CCD0E20F-CCF7-8EBF-73FB-BC9898261A39}" dt="2024-04-21T21:30:34.680" v="495" actId="1076"/>
        <pc:sldMkLst>
          <pc:docMk/>
          <pc:sldMk cId="285505224" sldId="265"/>
        </pc:sldMkLst>
        <pc:spChg chg="add mod">
          <ac:chgData name="Jennifer Fishman" userId="S::jfishman@umassd.edu::fbd17f65-65d5-4afa-837f-1b254edcb922" providerId="AD" clId="Web-{CCD0E20F-CCF7-8EBF-73FB-BC9898261A39}" dt="2024-04-21T21:30:22.492" v="492" actId="1076"/>
          <ac:spMkLst>
            <pc:docMk/>
            <pc:sldMk cId="285505224" sldId="265"/>
            <ac:spMk id="5" creationId="{43C37A07-BDDF-C026-5ACB-277B4D4518DD}"/>
          </ac:spMkLst>
        </pc:spChg>
        <pc:spChg chg="mod">
          <ac:chgData name="Jennifer Fishman" userId="S::jfishman@umassd.edu::fbd17f65-65d5-4afa-837f-1b254edcb922" providerId="AD" clId="Web-{CCD0E20F-CCF7-8EBF-73FB-BC9898261A39}" dt="2024-04-21T21:30:07.944" v="489" actId="20577"/>
          <ac:spMkLst>
            <pc:docMk/>
            <pc:sldMk cId="285505224" sldId="265"/>
            <ac:spMk id="6" creationId="{FC1D21A3-FFCF-D089-BA2E-DB9C568A501A}"/>
          </ac:spMkLst>
        </pc:spChg>
        <pc:spChg chg="add mod">
          <ac:chgData name="Jennifer Fishman" userId="S::jfishman@umassd.edu::fbd17f65-65d5-4afa-837f-1b254edcb922" providerId="AD" clId="Web-{CCD0E20F-CCF7-8EBF-73FB-BC9898261A39}" dt="2024-04-21T21:30:34.680" v="495" actId="1076"/>
          <ac:spMkLst>
            <pc:docMk/>
            <pc:sldMk cId="285505224" sldId="265"/>
            <ac:spMk id="7" creationId="{43623C14-DA35-38F8-A87F-C1E068339544}"/>
          </ac:spMkLst>
        </pc:spChg>
        <pc:spChg chg="del">
          <ac:chgData name="Jennifer Fishman" userId="S::jfishman@umassd.edu::fbd17f65-65d5-4afa-837f-1b254edcb922" providerId="AD" clId="Web-{CCD0E20F-CCF7-8EBF-73FB-BC9898261A39}" dt="2024-04-21T21:30:28.226" v="493"/>
          <ac:spMkLst>
            <pc:docMk/>
            <pc:sldMk cId="285505224" sldId="265"/>
            <ac:spMk id="13" creationId="{F60C2B68-8EC9-B8DD-156C-0145ECB2DB31}"/>
          </ac:spMkLst>
        </pc:spChg>
        <pc:spChg chg="del">
          <ac:chgData name="Jennifer Fishman" userId="S::jfishman@umassd.edu::fbd17f65-65d5-4afa-837f-1b254edcb922" providerId="AD" clId="Web-{CCD0E20F-CCF7-8EBF-73FB-BC9898261A39}" dt="2024-04-21T21:30:17.694" v="490"/>
          <ac:spMkLst>
            <pc:docMk/>
            <pc:sldMk cId="285505224" sldId="265"/>
            <ac:spMk id="23" creationId="{539110F9-A8B3-CD31-0DE9-551B16983B2E}"/>
          </ac:spMkLst>
        </pc:spChg>
      </pc:sldChg>
      <pc:sldChg chg="modSp">
        <pc:chgData name="Jennifer Fishman" userId="S::jfishman@umassd.edu::fbd17f65-65d5-4afa-837f-1b254edcb922" providerId="AD" clId="Web-{CCD0E20F-CCF7-8EBF-73FB-BC9898261A39}" dt="2024-04-22T02:39:24.480" v="3420" actId="20577"/>
        <pc:sldMkLst>
          <pc:docMk/>
          <pc:sldMk cId="3648807620" sldId="266"/>
        </pc:sldMkLst>
        <pc:spChg chg="mod">
          <ac:chgData name="Jennifer Fishman" userId="S::jfishman@umassd.edu::fbd17f65-65d5-4afa-837f-1b254edcb922" providerId="AD" clId="Web-{CCD0E20F-CCF7-8EBF-73FB-BC9898261A39}" dt="2024-04-22T02:39:24.480" v="3420" actId="20577"/>
          <ac:spMkLst>
            <pc:docMk/>
            <pc:sldMk cId="3648807620" sldId="266"/>
            <ac:spMk id="2" creationId="{91F5564D-378F-C7FC-521C-0CC077A1D32E}"/>
          </ac:spMkLst>
        </pc:spChg>
      </pc:sldChg>
      <pc:sldChg chg="modSp">
        <pc:chgData name="Jennifer Fishman" userId="S::jfishman@umassd.edu::fbd17f65-65d5-4afa-837f-1b254edcb922" providerId="AD" clId="Web-{CCD0E20F-CCF7-8EBF-73FB-BC9898261A39}" dt="2024-04-21T20:18:27.056" v="2" actId="20577"/>
        <pc:sldMkLst>
          <pc:docMk/>
          <pc:sldMk cId="3757374069" sldId="267"/>
        </pc:sldMkLst>
        <pc:spChg chg="mod">
          <ac:chgData name="Jennifer Fishman" userId="S::jfishman@umassd.edu::fbd17f65-65d5-4afa-837f-1b254edcb922" providerId="AD" clId="Web-{CCD0E20F-CCF7-8EBF-73FB-BC9898261A39}" dt="2024-04-21T20:18:13.274" v="0" actId="20577"/>
          <ac:spMkLst>
            <pc:docMk/>
            <pc:sldMk cId="3757374069" sldId="267"/>
            <ac:spMk id="2" creationId="{BD41533A-9E03-B811-27C4-7C9A8555436D}"/>
          </ac:spMkLst>
        </pc:spChg>
        <pc:spChg chg="mod">
          <ac:chgData name="Jennifer Fishman" userId="S::jfishman@umassd.edu::fbd17f65-65d5-4afa-837f-1b254edcb922" providerId="AD" clId="Web-{CCD0E20F-CCF7-8EBF-73FB-BC9898261A39}" dt="2024-04-21T20:18:27.056" v="2" actId="20577"/>
          <ac:spMkLst>
            <pc:docMk/>
            <pc:sldMk cId="3757374069" sldId="267"/>
            <ac:spMk id="3" creationId="{46C131FA-FF16-E690-10EE-B813123110A2}"/>
          </ac:spMkLst>
        </pc:spChg>
      </pc:sldChg>
      <pc:sldChg chg="addSp delSp modSp">
        <pc:chgData name="Jennifer Fishman" userId="S::jfishman@umassd.edu::fbd17f65-65d5-4afa-837f-1b254edcb922" providerId="AD" clId="Web-{CCD0E20F-CCF7-8EBF-73FB-BC9898261A39}" dt="2024-04-21T21:21:33.899" v="434" actId="20577"/>
        <pc:sldMkLst>
          <pc:docMk/>
          <pc:sldMk cId="747443526" sldId="268"/>
        </pc:sldMkLst>
        <pc:spChg chg="mod">
          <ac:chgData name="Jennifer Fishman" userId="S::jfishman@umassd.edu::fbd17f65-65d5-4afa-837f-1b254edcb922" providerId="AD" clId="Web-{CCD0E20F-CCF7-8EBF-73FB-BC9898261A39}" dt="2024-04-21T21:19:50.050" v="418" actId="1076"/>
          <ac:spMkLst>
            <pc:docMk/>
            <pc:sldMk cId="747443526" sldId="268"/>
            <ac:spMk id="2" creationId="{23F8C66A-27C3-580C-27E1-ED70BD894E9E}"/>
          </ac:spMkLst>
        </pc:spChg>
        <pc:spChg chg="mod">
          <ac:chgData name="Jennifer Fishman" userId="S::jfishman@umassd.edu::fbd17f65-65d5-4afa-837f-1b254edcb922" providerId="AD" clId="Web-{CCD0E20F-CCF7-8EBF-73FB-BC9898261A39}" dt="2024-04-21T21:18:10.810" v="402" actId="1076"/>
          <ac:spMkLst>
            <pc:docMk/>
            <pc:sldMk cId="747443526" sldId="268"/>
            <ac:spMk id="3" creationId="{8C8A6017-40BC-11A3-6E6E-EE827D7B0502}"/>
          </ac:spMkLst>
        </pc:spChg>
        <pc:spChg chg="mod">
          <ac:chgData name="Jennifer Fishman" userId="S::jfishman@umassd.edu::fbd17f65-65d5-4afa-837f-1b254edcb922" providerId="AD" clId="Web-{CCD0E20F-CCF7-8EBF-73FB-BC9898261A39}" dt="2024-04-21T21:19:50.050" v="419" actId="1076"/>
          <ac:spMkLst>
            <pc:docMk/>
            <pc:sldMk cId="747443526" sldId="268"/>
            <ac:spMk id="5" creationId="{41FE7AD9-C129-AB98-152C-988584D5DFF1}"/>
          </ac:spMkLst>
        </pc:spChg>
        <pc:spChg chg="mod">
          <ac:chgData name="Jennifer Fishman" userId="S::jfishman@umassd.edu::fbd17f65-65d5-4afa-837f-1b254edcb922" providerId="AD" clId="Web-{CCD0E20F-CCF7-8EBF-73FB-BC9898261A39}" dt="2024-04-21T21:19:36.846" v="413" actId="1076"/>
          <ac:spMkLst>
            <pc:docMk/>
            <pc:sldMk cId="747443526" sldId="268"/>
            <ac:spMk id="6" creationId="{8D1D325F-CCBC-3664-0B14-F43E5CAD3305}"/>
          </ac:spMkLst>
        </pc:spChg>
        <pc:spChg chg="mod">
          <ac:chgData name="Jennifer Fishman" userId="S::jfishman@umassd.edu::fbd17f65-65d5-4afa-837f-1b254edcb922" providerId="AD" clId="Web-{CCD0E20F-CCF7-8EBF-73FB-BC9898261A39}" dt="2024-04-21T21:19:57.941" v="420" actId="1076"/>
          <ac:spMkLst>
            <pc:docMk/>
            <pc:sldMk cId="747443526" sldId="268"/>
            <ac:spMk id="7" creationId="{5760831C-71F8-AE0E-1715-6432C1FDF548}"/>
          </ac:spMkLst>
        </pc:spChg>
        <pc:spChg chg="del mod">
          <ac:chgData name="Jennifer Fishman" userId="S::jfishman@umassd.edu::fbd17f65-65d5-4afa-837f-1b254edcb922" providerId="AD" clId="Web-{CCD0E20F-CCF7-8EBF-73FB-BC9898261A39}" dt="2024-04-21T20:53:24.771" v="149"/>
          <ac:spMkLst>
            <pc:docMk/>
            <pc:sldMk cId="747443526" sldId="268"/>
            <ac:spMk id="9" creationId="{863E7143-0804-B547-76A6-249E25C23A8D}"/>
          </ac:spMkLst>
        </pc:spChg>
        <pc:spChg chg="mod">
          <ac:chgData name="Jennifer Fishman" userId="S::jfishman@umassd.edu::fbd17f65-65d5-4afa-837f-1b254edcb922" providerId="AD" clId="Web-{CCD0E20F-CCF7-8EBF-73FB-BC9898261A39}" dt="2024-04-21T21:19:50.034" v="417" actId="1076"/>
          <ac:spMkLst>
            <pc:docMk/>
            <pc:sldMk cId="747443526" sldId="268"/>
            <ac:spMk id="10" creationId="{D2B911BE-E2A9-B8C8-11E0-9560E7FD1F7A}"/>
          </ac:spMkLst>
        </pc:spChg>
        <pc:spChg chg="add del">
          <ac:chgData name="Jennifer Fishman" userId="S::jfishman@umassd.edu::fbd17f65-65d5-4afa-837f-1b254edcb922" providerId="AD" clId="Web-{CCD0E20F-CCF7-8EBF-73FB-BC9898261A39}" dt="2024-04-21T20:53:37.913" v="151"/>
          <ac:spMkLst>
            <pc:docMk/>
            <pc:sldMk cId="747443526" sldId="268"/>
            <ac:spMk id="13" creationId="{7922381F-49D7-3451-6944-CC3A81A3FBE2}"/>
          </ac:spMkLst>
        </pc:spChg>
        <pc:spChg chg="add mod">
          <ac:chgData name="Jennifer Fishman" userId="S::jfishman@umassd.edu::fbd17f65-65d5-4afa-837f-1b254edcb922" providerId="AD" clId="Web-{CCD0E20F-CCF7-8EBF-73FB-BC9898261A39}" dt="2024-04-21T21:21:33.899" v="434" actId="20577"/>
          <ac:spMkLst>
            <pc:docMk/>
            <pc:sldMk cId="747443526" sldId="268"/>
            <ac:spMk id="14" creationId="{262A8B10-B4C7-A1FA-B907-F1AD46327709}"/>
          </ac:spMkLst>
        </pc:spChg>
        <pc:spChg chg="mod">
          <ac:chgData name="Jennifer Fishman" userId="S::jfishman@umassd.edu::fbd17f65-65d5-4afa-837f-1b254edcb922" providerId="AD" clId="Web-{CCD0E20F-CCF7-8EBF-73FB-BC9898261A39}" dt="2024-04-21T21:19:50.034" v="416" actId="1076"/>
          <ac:spMkLst>
            <pc:docMk/>
            <pc:sldMk cId="747443526" sldId="268"/>
            <ac:spMk id="17" creationId="{6B93E81E-AD1D-781A-FFB2-97DAE49C1697}"/>
          </ac:spMkLst>
        </pc:spChg>
        <pc:spChg chg="del">
          <ac:chgData name="Jennifer Fishman" userId="S::jfishman@umassd.edu::fbd17f65-65d5-4afa-837f-1b254edcb922" providerId="AD" clId="Web-{CCD0E20F-CCF7-8EBF-73FB-BC9898261A39}" dt="2024-04-21T20:56:26.078" v="171"/>
          <ac:spMkLst>
            <pc:docMk/>
            <pc:sldMk cId="747443526" sldId="268"/>
            <ac:spMk id="18" creationId="{E2E9213C-7813-1E9B-638F-E2DF83CE44F3}"/>
          </ac:spMkLst>
        </pc:spChg>
        <pc:spChg chg="del">
          <ac:chgData name="Jennifer Fishman" userId="S::jfishman@umassd.edu::fbd17f65-65d5-4afa-837f-1b254edcb922" providerId="AD" clId="Web-{CCD0E20F-CCF7-8EBF-73FB-BC9898261A39}" dt="2024-04-21T21:12:26.306" v="328"/>
          <ac:spMkLst>
            <pc:docMk/>
            <pc:sldMk cId="747443526" sldId="268"/>
            <ac:spMk id="19" creationId="{380DDC40-62F9-E875-3F5E-EE98A92011B7}"/>
          </ac:spMkLst>
        </pc:spChg>
        <pc:spChg chg="mod">
          <ac:chgData name="Jennifer Fishman" userId="S::jfishman@umassd.edu::fbd17f65-65d5-4afa-837f-1b254edcb922" providerId="AD" clId="Web-{CCD0E20F-CCF7-8EBF-73FB-BC9898261A39}" dt="2024-04-21T21:06:18.957" v="259" actId="20577"/>
          <ac:spMkLst>
            <pc:docMk/>
            <pc:sldMk cId="747443526" sldId="268"/>
            <ac:spMk id="21" creationId="{A6E34CE5-E53F-3EF9-ABD2-258E4D115A1C}"/>
          </ac:spMkLst>
        </pc:spChg>
        <pc:picChg chg="mod">
          <ac:chgData name="Jennifer Fishman" userId="S::jfishman@umassd.edu::fbd17f65-65d5-4afa-837f-1b254edcb922" providerId="AD" clId="Web-{CCD0E20F-CCF7-8EBF-73FB-BC9898261A39}" dt="2024-04-21T21:19:50.018" v="415" actId="1076"/>
          <ac:picMkLst>
            <pc:docMk/>
            <pc:sldMk cId="747443526" sldId="268"/>
            <ac:picMk id="8" creationId="{C8B158E2-A464-4F78-E77F-DFC1A9539373}"/>
          </ac:picMkLst>
        </pc:picChg>
        <pc:cxnChg chg="mod">
          <ac:chgData name="Jennifer Fishman" userId="S::jfishman@umassd.edu::fbd17f65-65d5-4afa-837f-1b254edcb922" providerId="AD" clId="Web-{CCD0E20F-CCF7-8EBF-73FB-BC9898261A39}" dt="2024-04-21T21:18:10.810" v="403" actId="1076"/>
          <ac:cxnSpMkLst>
            <pc:docMk/>
            <pc:sldMk cId="747443526" sldId="268"/>
            <ac:cxnSpMk id="4" creationId="{A2738432-ACFE-5D47-E5BA-7C6F757A4D34}"/>
          </ac:cxnSpMkLst>
        </pc:cxnChg>
        <pc:cxnChg chg="mod">
          <ac:chgData name="Jennifer Fishman" userId="S::jfishman@umassd.edu::fbd17f65-65d5-4afa-837f-1b254edcb922" providerId="AD" clId="Web-{CCD0E20F-CCF7-8EBF-73FB-BC9898261A39}" dt="2024-04-21T21:19:57.941" v="421" actId="1076"/>
          <ac:cxnSpMkLst>
            <pc:docMk/>
            <pc:sldMk cId="747443526" sldId="268"/>
            <ac:cxnSpMk id="11" creationId="{D3D7EBA9-1C18-906C-D298-E7133A2A4DC5}"/>
          </ac:cxnSpMkLst>
        </pc:cxnChg>
      </pc:sldChg>
      <pc:sldChg chg="modSp">
        <pc:chgData name="Jennifer Fishman" userId="S::jfishman@umassd.edu::fbd17f65-65d5-4afa-837f-1b254edcb922" providerId="AD" clId="Web-{CCD0E20F-CCF7-8EBF-73FB-BC9898261A39}" dt="2024-04-21T20:18:57.152" v="14" actId="20577"/>
        <pc:sldMkLst>
          <pc:docMk/>
          <pc:sldMk cId="1024502376" sldId="269"/>
        </pc:sldMkLst>
        <pc:spChg chg="mod">
          <ac:chgData name="Jennifer Fishman" userId="S::jfishman@umassd.edu::fbd17f65-65d5-4afa-837f-1b254edcb922" providerId="AD" clId="Web-{CCD0E20F-CCF7-8EBF-73FB-BC9898261A39}" dt="2024-04-21T20:18:42.120" v="10" actId="20577"/>
          <ac:spMkLst>
            <pc:docMk/>
            <pc:sldMk cId="1024502376" sldId="269"/>
            <ac:spMk id="3" creationId="{7F822D4D-8A79-610F-938B-11ACF8BA4D70}"/>
          </ac:spMkLst>
        </pc:spChg>
        <pc:spChg chg="mod">
          <ac:chgData name="Jennifer Fishman" userId="S::jfishman@umassd.edu::fbd17f65-65d5-4afa-837f-1b254edcb922" providerId="AD" clId="Web-{CCD0E20F-CCF7-8EBF-73FB-BC9898261A39}" dt="2024-04-21T20:18:57.152" v="14" actId="20577"/>
          <ac:spMkLst>
            <pc:docMk/>
            <pc:sldMk cId="1024502376" sldId="269"/>
            <ac:spMk id="31" creationId="{25270C78-38E8-1C0B-7D7E-B42934401EDF}"/>
          </ac:spMkLst>
        </pc:spChg>
      </pc:sldChg>
      <pc:sldChg chg="modSp">
        <pc:chgData name="Jennifer Fishman" userId="S::jfishman@umassd.edu::fbd17f65-65d5-4afa-837f-1b254edcb922" providerId="AD" clId="Web-{CCD0E20F-CCF7-8EBF-73FB-BC9898261A39}" dt="2024-04-22T13:54:38.772" v="3443" actId="20577"/>
        <pc:sldMkLst>
          <pc:docMk/>
          <pc:sldMk cId="3203198617" sldId="271"/>
        </pc:sldMkLst>
        <pc:spChg chg="mod">
          <ac:chgData name="Jennifer Fishman" userId="S::jfishman@umassd.edu::fbd17f65-65d5-4afa-837f-1b254edcb922" providerId="AD" clId="Web-{CCD0E20F-CCF7-8EBF-73FB-BC9898261A39}" dt="2024-04-22T13:54:38.772" v="3443" actId="20577"/>
          <ac:spMkLst>
            <pc:docMk/>
            <pc:sldMk cId="3203198617" sldId="271"/>
            <ac:spMk id="20" creationId="{28341374-5C7C-64F9-30CE-A6D45557C752}"/>
          </ac:spMkLst>
        </pc:spChg>
      </pc:sldChg>
      <pc:sldChg chg="modSp">
        <pc:chgData name="Jennifer Fishman" userId="S::jfishman@umassd.edu::fbd17f65-65d5-4afa-837f-1b254edcb922" providerId="AD" clId="Web-{CCD0E20F-CCF7-8EBF-73FB-BC9898261A39}" dt="2024-04-22T02:38:01.912" v="3418" actId="14100"/>
        <pc:sldMkLst>
          <pc:docMk/>
          <pc:sldMk cId="3463250939" sldId="274"/>
        </pc:sldMkLst>
        <pc:spChg chg="mod">
          <ac:chgData name="Jennifer Fishman" userId="S::jfishman@umassd.edu::fbd17f65-65d5-4afa-837f-1b254edcb922" providerId="AD" clId="Web-{CCD0E20F-CCF7-8EBF-73FB-BC9898261A39}" dt="2024-04-22T02:38:01.912" v="3418" actId="14100"/>
          <ac:spMkLst>
            <pc:docMk/>
            <pc:sldMk cId="3463250939" sldId="274"/>
            <ac:spMk id="2" creationId="{E58E4CFE-D4C5-3598-E5E8-62A0ADA90F28}"/>
          </ac:spMkLst>
        </pc:spChg>
      </pc:sldChg>
      <pc:sldChg chg="addSp delSp modSp">
        <pc:chgData name="Jennifer Fishman" userId="S::jfishman@umassd.edu::fbd17f65-65d5-4afa-837f-1b254edcb922" providerId="AD" clId="Web-{CCD0E20F-CCF7-8EBF-73FB-BC9898261A39}" dt="2024-04-21T22:01:18.242" v="583" actId="20577"/>
        <pc:sldMkLst>
          <pc:docMk/>
          <pc:sldMk cId="2917049610" sldId="275"/>
        </pc:sldMkLst>
        <pc:spChg chg="add mod">
          <ac:chgData name="Jennifer Fishman" userId="S::jfishman@umassd.edu::fbd17f65-65d5-4afa-837f-1b254edcb922" providerId="AD" clId="Web-{CCD0E20F-CCF7-8EBF-73FB-BC9898261A39}" dt="2024-04-21T22:01:18.242" v="583" actId="20577"/>
          <ac:spMkLst>
            <pc:docMk/>
            <pc:sldMk cId="2917049610" sldId="275"/>
            <ac:spMk id="6" creationId="{5C4BFA7C-E638-9149-7BB1-0AB9F70A8BD3}"/>
          </ac:spMkLst>
        </pc:spChg>
        <pc:picChg chg="add del mod">
          <ac:chgData name="Jennifer Fishman" userId="S::jfishman@umassd.edu::fbd17f65-65d5-4afa-837f-1b254edcb922" providerId="AD" clId="Web-{CCD0E20F-CCF7-8EBF-73FB-BC9898261A39}" dt="2024-04-21T21:58:10.274" v="546"/>
          <ac:picMkLst>
            <pc:docMk/>
            <pc:sldMk cId="2917049610" sldId="275"/>
            <ac:picMk id="5" creationId="{0C666F93-30D3-AACD-4D0B-006B06AC56D4}"/>
          </ac:picMkLst>
        </pc:picChg>
        <pc:picChg chg="add mod">
          <ac:chgData name="Jennifer Fishman" userId="S::jfishman@umassd.edu::fbd17f65-65d5-4afa-837f-1b254edcb922" providerId="AD" clId="Web-{CCD0E20F-CCF7-8EBF-73FB-BC9898261A39}" dt="2024-04-21T21:59:22.059" v="551" actId="14100"/>
          <ac:picMkLst>
            <pc:docMk/>
            <pc:sldMk cId="2917049610" sldId="275"/>
            <ac:picMk id="7" creationId="{3D62B3E7-DB0C-4C96-9E29-333E496339ED}"/>
          </ac:picMkLst>
        </pc:picChg>
      </pc:sldChg>
      <pc:sldChg chg="modSp">
        <pc:chgData name="Jennifer Fishman" userId="S::jfishman@umassd.edu::fbd17f65-65d5-4afa-837f-1b254edcb922" providerId="AD" clId="Web-{CCD0E20F-CCF7-8EBF-73FB-BC9898261A39}" dt="2024-04-21T21:22:08.401" v="439" actId="1076"/>
        <pc:sldMkLst>
          <pc:docMk/>
          <pc:sldMk cId="340792193" sldId="277"/>
        </pc:sldMkLst>
        <pc:spChg chg="mod">
          <ac:chgData name="Jennifer Fishman" userId="S::jfishman@umassd.edu::fbd17f65-65d5-4afa-837f-1b254edcb922" providerId="AD" clId="Web-{CCD0E20F-CCF7-8EBF-73FB-BC9898261A39}" dt="2024-04-21T21:22:08.401" v="439" actId="1076"/>
          <ac:spMkLst>
            <pc:docMk/>
            <pc:sldMk cId="340792193" sldId="277"/>
            <ac:spMk id="2" creationId="{2B2F17C9-96A9-18BD-E2CD-B0396CE077CD}"/>
          </ac:spMkLst>
        </pc:spChg>
        <pc:spChg chg="mod">
          <ac:chgData name="Jennifer Fishman" userId="S::jfishman@umassd.edu::fbd17f65-65d5-4afa-837f-1b254edcb922" providerId="AD" clId="Web-{CCD0E20F-CCF7-8EBF-73FB-BC9898261A39}" dt="2024-04-21T20:45:28.369" v="22" actId="20577"/>
          <ac:spMkLst>
            <pc:docMk/>
            <pc:sldMk cId="340792193" sldId="277"/>
            <ac:spMk id="3" creationId="{E6DD9275-6042-CC26-C89A-B18767BE1842}"/>
          </ac:spMkLst>
        </pc:spChg>
      </pc:sldChg>
      <pc:sldChg chg="addSp modSp">
        <pc:chgData name="Jennifer Fishman" userId="S::jfishman@umassd.edu::fbd17f65-65d5-4afa-837f-1b254edcb922" providerId="AD" clId="Web-{CCD0E20F-CCF7-8EBF-73FB-BC9898261A39}" dt="2024-04-22T02:15:17.250" v="3182" actId="1076"/>
        <pc:sldMkLst>
          <pc:docMk/>
          <pc:sldMk cId="992057133" sldId="281"/>
        </pc:sldMkLst>
        <pc:spChg chg="mod">
          <ac:chgData name="Jennifer Fishman" userId="S::jfishman@umassd.edu::fbd17f65-65d5-4afa-837f-1b254edcb922" providerId="AD" clId="Web-{CCD0E20F-CCF7-8EBF-73FB-BC9898261A39}" dt="2024-04-22T02:14:54.373" v="3176" actId="20577"/>
          <ac:spMkLst>
            <pc:docMk/>
            <pc:sldMk cId="992057133" sldId="281"/>
            <ac:spMk id="3" creationId="{58E21D20-F705-D35F-F740-5932BBDADA28}"/>
          </ac:spMkLst>
        </pc:spChg>
        <pc:spChg chg="add mod">
          <ac:chgData name="Jennifer Fishman" userId="S::jfishman@umassd.edu::fbd17f65-65d5-4afa-837f-1b254edcb922" providerId="AD" clId="Web-{CCD0E20F-CCF7-8EBF-73FB-BC9898261A39}" dt="2024-04-22T02:15:17.250" v="3182" actId="1076"/>
          <ac:spMkLst>
            <pc:docMk/>
            <pc:sldMk cId="992057133" sldId="281"/>
            <ac:spMk id="9" creationId="{D9A7FE26-5AC1-121A-0017-DB74A9E8423B}"/>
          </ac:spMkLst>
        </pc:spChg>
        <pc:spChg chg="add mod">
          <ac:chgData name="Jennifer Fishman" userId="S::jfishman@umassd.edu::fbd17f65-65d5-4afa-837f-1b254edcb922" providerId="AD" clId="Web-{CCD0E20F-CCF7-8EBF-73FB-BC9898261A39}" dt="2024-04-22T02:15:09.031" v="3180" actId="1076"/>
          <ac:spMkLst>
            <pc:docMk/>
            <pc:sldMk cId="992057133" sldId="281"/>
            <ac:spMk id="11" creationId="{D3A48B82-63AF-8B25-FA02-9B15D2460BB3}"/>
          </ac:spMkLst>
        </pc:spChg>
        <pc:picChg chg="mod">
          <ac:chgData name="Jennifer Fishman" userId="S::jfishman@umassd.edu::fbd17f65-65d5-4afa-837f-1b254edcb922" providerId="AD" clId="Web-{CCD0E20F-CCF7-8EBF-73FB-BC9898261A39}" dt="2024-04-22T02:14:02.963" v="3160" actId="1076"/>
          <ac:picMkLst>
            <pc:docMk/>
            <pc:sldMk cId="992057133" sldId="281"/>
            <ac:picMk id="4" creationId="{3ABB3C7B-6968-971C-3BC6-EAD1B99D50F2}"/>
          </ac:picMkLst>
        </pc:picChg>
        <pc:picChg chg="add mod">
          <ac:chgData name="Jennifer Fishman" userId="S::jfishman@umassd.edu::fbd17f65-65d5-4afa-837f-1b254edcb922" providerId="AD" clId="Web-{CCD0E20F-CCF7-8EBF-73FB-BC9898261A39}" dt="2024-04-22T02:15:13.500" v="3181" actId="1076"/>
          <ac:picMkLst>
            <pc:docMk/>
            <pc:sldMk cId="992057133" sldId="281"/>
            <ac:picMk id="7" creationId="{2A96C13A-D43E-83D8-CA97-F13CBAE6F770}"/>
          </ac:picMkLst>
        </pc:picChg>
      </pc:sldChg>
      <pc:sldChg chg="modSp">
        <pc:chgData name="Jennifer Fishman" userId="S::jfishman@umassd.edu::fbd17f65-65d5-4afa-837f-1b254edcb922" providerId="AD" clId="Web-{CCD0E20F-CCF7-8EBF-73FB-BC9898261A39}" dt="2024-04-21T22:57:04.434" v="661" actId="20577"/>
        <pc:sldMkLst>
          <pc:docMk/>
          <pc:sldMk cId="721436343" sldId="282"/>
        </pc:sldMkLst>
        <pc:spChg chg="mod">
          <ac:chgData name="Jennifer Fishman" userId="S::jfishman@umassd.edu::fbd17f65-65d5-4afa-837f-1b254edcb922" providerId="AD" clId="Web-{CCD0E20F-CCF7-8EBF-73FB-BC9898261A39}" dt="2024-04-21T22:57:04.434" v="661" actId="20577"/>
          <ac:spMkLst>
            <pc:docMk/>
            <pc:sldMk cId="721436343" sldId="282"/>
            <ac:spMk id="3" creationId="{5AA86A6A-8570-A019-2224-127C40936BCD}"/>
          </ac:spMkLst>
        </pc:spChg>
      </pc:sldChg>
      <pc:sldChg chg="modSp">
        <pc:chgData name="Jennifer Fishman" userId="S::jfishman@umassd.edu::fbd17f65-65d5-4afa-837f-1b254edcb922" providerId="AD" clId="Web-{CCD0E20F-CCF7-8EBF-73FB-BC9898261A39}" dt="2024-04-22T02:42:23.462" v="3440" actId="20577"/>
        <pc:sldMkLst>
          <pc:docMk/>
          <pc:sldMk cId="3654855695" sldId="284"/>
        </pc:sldMkLst>
        <pc:spChg chg="mod">
          <ac:chgData name="Jennifer Fishman" userId="S::jfishman@umassd.edu::fbd17f65-65d5-4afa-837f-1b254edcb922" providerId="AD" clId="Web-{CCD0E20F-CCF7-8EBF-73FB-BC9898261A39}" dt="2024-04-22T02:42:23.462" v="3440" actId="20577"/>
          <ac:spMkLst>
            <pc:docMk/>
            <pc:sldMk cId="3654855695" sldId="284"/>
            <ac:spMk id="5" creationId="{7204FEAD-FEFE-ED40-2EBC-861926D29CA5}"/>
          </ac:spMkLst>
        </pc:spChg>
      </pc:sldChg>
      <pc:sldChg chg="modSp">
        <pc:chgData name="Jennifer Fishman" userId="S::jfishman@umassd.edu::fbd17f65-65d5-4afa-837f-1b254edcb922" providerId="AD" clId="Web-{CCD0E20F-CCF7-8EBF-73FB-BC9898261A39}" dt="2024-04-21T23:53:25.750" v="739" actId="1076"/>
        <pc:sldMkLst>
          <pc:docMk/>
          <pc:sldMk cId="592358376" sldId="285"/>
        </pc:sldMkLst>
        <pc:spChg chg="mod">
          <ac:chgData name="Jennifer Fishman" userId="S::jfishman@umassd.edu::fbd17f65-65d5-4afa-837f-1b254edcb922" providerId="AD" clId="Web-{CCD0E20F-CCF7-8EBF-73FB-BC9898261A39}" dt="2024-04-21T23:53:04.250" v="736" actId="1076"/>
          <ac:spMkLst>
            <pc:docMk/>
            <pc:sldMk cId="592358376" sldId="285"/>
            <ac:spMk id="2" creationId="{98A05CB8-684D-3DB3-9E18-D71328857723}"/>
          </ac:spMkLst>
        </pc:spChg>
        <pc:spChg chg="mod">
          <ac:chgData name="Jennifer Fishman" userId="S::jfishman@umassd.edu::fbd17f65-65d5-4afa-837f-1b254edcb922" providerId="AD" clId="Web-{CCD0E20F-CCF7-8EBF-73FB-BC9898261A39}" dt="2024-04-21T23:53:09.578" v="737" actId="1076"/>
          <ac:spMkLst>
            <pc:docMk/>
            <pc:sldMk cId="592358376" sldId="285"/>
            <ac:spMk id="5" creationId="{365D0208-F040-B40B-0A3C-4D3B01756A2B}"/>
          </ac:spMkLst>
        </pc:spChg>
        <pc:spChg chg="mod">
          <ac:chgData name="Jennifer Fishman" userId="S::jfishman@umassd.edu::fbd17f65-65d5-4afa-837f-1b254edcb922" providerId="AD" clId="Web-{CCD0E20F-CCF7-8EBF-73FB-BC9898261A39}" dt="2024-04-21T23:53:25.750" v="739" actId="1076"/>
          <ac:spMkLst>
            <pc:docMk/>
            <pc:sldMk cId="592358376" sldId="285"/>
            <ac:spMk id="6" creationId="{4AFE556D-6B66-ACC0-8EE2-AF6C414EAE5F}"/>
          </ac:spMkLst>
        </pc:spChg>
      </pc:sldChg>
      <pc:sldChg chg="modSp">
        <pc:chgData name="Jennifer Fishman" userId="S::jfishman@umassd.edu::fbd17f65-65d5-4afa-837f-1b254edcb922" providerId="AD" clId="Web-{CCD0E20F-CCF7-8EBF-73FB-BC9898261A39}" dt="2024-04-22T02:36:10.513" v="3385" actId="20577"/>
        <pc:sldMkLst>
          <pc:docMk/>
          <pc:sldMk cId="3051392418" sldId="286"/>
        </pc:sldMkLst>
        <pc:spChg chg="mod">
          <ac:chgData name="Jennifer Fishman" userId="S::jfishman@umassd.edu::fbd17f65-65d5-4afa-837f-1b254edcb922" providerId="AD" clId="Web-{CCD0E20F-CCF7-8EBF-73FB-BC9898261A39}" dt="2024-04-22T02:36:10.513" v="3385" actId="20577"/>
          <ac:spMkLst>
            <pc:docMk/>
            <pc:sldMk cId="3051392418" sldId="286"/>
            <ac:spMk id="6" creationId="{42B6A671-2FB9-02F4-A9E2-4D37DFABFB39}"/>
          </ac:spMkLst>
        </pc:spChg>
      </pc:sldChg>
      <pc:sldChg chg="modSp">
        <pc:chgData name="Jennifer Fishman" userId="S::jfishman@umassd.edu::fbd17f65-65d5-4afa-837f-1b254edcb922" providerId="AD" clId="Web-{CCD0E20F-CCF7-8EBF-73FB-BC9898261A39}" dt="2024-04-21T22:51:21.868" v="660" actId="20577"/>
        <pc:sldMkLst>
          <pc:docMk/>
          <pc:sldMk cId="2723615954" sldId="288"/>
        </pc:sldMkLst>
        <pc:spChg chg="mod">
          <ac:chgData name="Jennifer Fishman" userId="S::jfishman@umassd.edu::fbd17f65-65d5-4afa-837f-1b254edcb922" providerId="AD" clId="Web-{CCD0E20F-CCF7-8EBF-73FB-BC9898261A39}" dt="2024-04-21T22:51:21.868" v="660" actId="20577"/>
          <ac:spMkLst>
            <pc:docMk/>
            <pc:sldMk cId="2723615954" sldId="288"/>
            <ac:spMk id="2" creationId="{CD626837-A4A5-DF2E-4210-117F17564879}"/>
          </ac:spMkLst>
        </pc:spChg>
      </pc:sldChg>
      <pc:sldChg chg="modSp">
        <pc:chgData name="Jennifer Fishman" userId="S::jfishman@umassd.edu::fbd17f65-65d5-4afa-837f-1b254edcb922" providerId="AD" clId="Web-{CCD0E20F-CCF7-8EBF-73FB-BC9898261A39}" dt="2024-04-22T13:57:35.075" v="3476" actId="20577"/>
        <pc:sldMkLst>
          <pc:docMk/>
          <pc:sldMk cId="1683552258" sldId="294"/>
        </pc:sldMkLst>
        <pc:spChg chg="mod">
          <ac:chgData name="Jennifer Fishman" userId="S::jfishman@umassd.edu::fbd17f65-65d5-4afa-837f-1b254edcb922" providerId="AD" clId="Web-{CCD0E20F-CCF7-8EBF-73FB-BC9898261A39}" dt="2024-04-22T13:57:02.527" v="3469" actId="20577"/>
          <ac:spMkLst>
            <pc:docMk/>
            <pc:sldMk cId="1683552258" sldId="294"/>
            <ac:spMk id="4" creationId="{9750E60F-162B-B79D-0E65-03F7E21C8908}"/>
          </ac:spMkLst>
        </pc:spChg>
        <pc:spChg chg="mod">
          <ac:chgData name="Jennifer Fishman" userId="S::jfishman@umassd.edu::fbd17f65-65d5-4afa-837f-1b254edcb922" providerId="AD" clId="Web-{CCD0E20F-CCF7-8EBF-73FB-BC9898261A39}" dt="2024-04-22T13:57:35.075" v="3476" actId="20577"/>
          <ac:spMkLst>
            <pc:docMk/>
            <pc:sldMk cId="1683552258" sldId="294"/>
            <ac:spMk id="18" creationId="{AE60E058-6A9E-3556-EF5F-EFA2BE064E33}"/>
          </ac:spMkLst>
        </pc:spChg>
      </pc:sldChg>
      <pc:sldChg chg="addSp modSp">
        <pc:chgData name="Jennifer Fishman" userId="S::jfishman@umassd.edu::fbd17f65-65d5-4afa-837f-1b254edcb922" providerId="AD" clId="Web-{CCD0E20F-CCF7-8EBF-73FB-BC9898261A39}" dt="2024-04-22T01:51:36.624" v="3110" actId="1076"/>
        <pc:sldMkLst>
          <pc:docMk/>
          <pc:sldMk cId="1639660821" sldId="295"/>
        </pc:sldMkLst>
        <pc:spChg chg="mod">
          <ac:chgData name="Jennifer Fishman" userId="S::jfishman@umassd.edu::fbd17f65-65d5-4afa-837f-1b254edcb922" providerId="AD" clId="Web-{CCD0E20F-CCF7-8EBF-73FB-BC9898261A39}" dt="2024-04-22T01:51:36.608" v="3109" actId="1076"/>
          <ac:spMkLst>
            <pc:docMk/>
            <pc:sldMk cId="1639660821" sldId="295"/>
            <ac:spMk id="3" creationId="{675A8E95-6BEC-49FB-9449-8B0CDDE83294}"/>
          </ac:spMkLst>
        </pc:spChg>
        <pc:spChg chg="mod">
          <ac:chgData name="Jennifer Fishman" userId="S::jfishman@umassd.edu::fbd17f65-65d5-4afa-837f-1b254edcb922" providerId="AD" clId="Web-{CCD0E20F-CCF7-8EBF-73FB-BC9898261A39}" dt="2024-04-22T01:51:25.357" v="3105" actId="14100"/>
          <ac:spMkLst>
            <pc:docMk/>
            <pc:sldMk cId="1639660821" sldId="295"/>
            <ac:spMk id="4" creationId="{5B8CFC36-41B7-BF3F-432F-2C56E21B73CD}"/>
          </ac:spMkLst>
        </pc:spChg>
        <pc:spChg chg="add mod">
          <ac:chgData name="Jennifer Fishman" userId="S::jfishman@umassd.edu::fbd17f65-65d5-4afa-837f-1b254edcb922" providerId="AD" clId="Web-{CCD0E20F-CCF7-8EBF-73FB-BC9898261A39}" dt="2024-04-22T01:51:36.624" v="3110" actId="1076"/>
          <ac:spMkLst>
            <pc:docMk/>
            <pc:sldMk cId="1639660821" sldId="295"/>
            <ac:spMk id="7" creationId="{01572794-FC0D-DB1D-9F7F-36437151324B}"/>
          </ac:spMkLst>
        </pc:spChg>
        <pc:spChg chg="add mod">
          <ac:chgData name="Jennifer Fishman" userId="S::jfishman@umassd.edu::fbd17f65-65d5-4afa-837f-1b254edcb922" providerId="AD" clId="Web-{CCD0E20F-CCF7-8EBF-73FB-BC9898261A39}" dt="2024-04-22T01:51:36.561" v="3107" actId="1076"/>
          <ac:spMkLst>
            <pc:docMk/>
            <pc:sldMk cId="1639660821" sldId="295"/>
            <ac:spMk id="8" creationId="{EF37FEB6-BFFD-3EA8-97B0-9411BE3402B4}"/>
          </ac:spMkLst>
        </pc:spChg>
        <pc:graphicFrameChg chg="add mod modGraphic">
          <ac:chgData name="Jennifer Fishman" userId="S::jfishman@umassd.edu::fbd17f65-65d5-4afa-837f-1b254edcb922" providerId="AD" clId="Web-{CCD0E20F-CCF7-8EBF-73FB-BC9898261A39}" dt="2024-04-22T01:51:36.561" v="3106" actId="1076"/>
          <ac:graphicFrameMkLst>
            <pc:docMk/>
            <pc:sldMk cId="1639660821" sldId="295"/>
            <ac:graphicFrameMk id="6" creationId="{A0B4AA72-B0CC-2316-AFD5-4DB13AC11BB9}"/>
          </ac:graphicFrameMkLst>
        </pc:graphicFrameChg>
        <pc:picChg chg="mod">
          <ac:chgData name="Jennifer Fishman" userId="S::jfishman@umassd.edu::fbd17f65-65d5-4afa-837f-1b254edcb922" providerId="AD" clId="Web-{CCD0E20F-CCF7-8EBF-73FB-BC9898261A39}" dt="2024-04-22T01:51:36.577" v="3108" actId="1076"/>
          <ac:picMkLst>
            <pc:docMk/>
            <pc:sldMk cId="1639660821" sldId="295"/>
            <ac:picMk id="5" creationId="{7EDEFCFF-0607-983F-4FB8-A86449B75318}"/>
          </ac:picMkLst>
        </pc:picChg>
      </pc:sldChg>
      <pc:sldChg chg="addSp modSp">
        <pc:chgData name="Jennifer Fishman" userId="S::jfishman@umassd.edu::fbd17f65-65d5-4afa-837f-1b254edcb922" providerId="AD" clId="Web-{CCD0E20F-CCF7-8EBF-73FB-BC9898261A39}" dt="2024-04-22T00:12:18.352" v="1011" actId="1076"/>
        <pc:sldMkLst>
          <pc:docMk/>
          <pc:sldMk cId="2538210481" sldId="296"/>
        </pc:sldMkLst>
        <pc:spChg chg="mod">
          <ac:chgData name="Jennifer Fishman" userId="S::jfishman@umassd.edu::fbd17f65-65d5-4afa-837f-1b254edcb922" providerId="AD" clId="Web-{CCD0E20F-CCF7-8EBF-73FB-BC9898261A39}" dt="2024-04-21T23:51:51.045" v="732" actId="1076"/>
          <ac:spMkLst>
            <pc:docMk/>
            <pc:sldMk cId="2538210481" sldId="296"/>
            <ac:spMk id="5" creationId="{D055C6B9-770C-51B7-F957-FBD87DAA483B}"/>
          </ac:spMkLst>
        </pc:spChg>
        <pc:spChg chg="mod">
          <ac:chgData name="Jennifer Fishman" userId="S::jfishman@umassd.edu::fbd17f65-65d5-4afa-837f-1b254edcb922" providerId="AD" clId="Web-{CCD0E20F-CCF7-8EBF-73FB-BC9898261A39}" dt="2024-04-21T23:59:34.680" v="782" actId="1076"/>
          <ac:spMkLst>
            <pc:docMk/>
            <pc:sldMk cId="2538210481" sldId="296"/>
            <ac:spMk id="6" creationId="{929EEEE1-F7F1-5FA8-0B06-74FFF840B09E}"/>
          </ac:spMkLst>
        </pc:spChg>
        <pc:spChg chg="add mod">
          <ac:chgData name="Jennifer Fishman" userId="S::jfishman@umassd.edu::fbd17f65-65d5-4afa-837f-1b254edcb922" providerId="AD" clId="Web-{CCD0E20F-CCF7-8EBF-73FB-BC9898261A39}" dt="2024-04-22T00:07:14.861" v="855" actId="1076"/>
          <ac:spMkLst>
            <pc:docMk/>
            <pc:sldMk cId="2538210481" sldId="296"/>
            <ac:spMk id="10" creationId="{40A589C5-FF70-DF42-C6CF-063D7D95F346}"/>
          </ac:spMkLst>
        </pc:spChg>
        <pc:spChg chg="add mod">
          <ac:chgData name="Jennifer Fishman" userId="S::jfishman@umassd.edu::fbd17f65-65d5-4afa-837f-1b254edcb922" providerId="AD" clId="Web-{CCD0E20F-CCF7-8EBF-73FB-BC9898261A39}" dt="2024-04-21T23:59:44.836" v="784" actId="1076"/>
          <ac:spMkLst>
            <pc:docMk/>
            <pc:sldMk cId="2538210481" sldId="296"/>
            <ac:spMk id="11" creationId="{C90220CE-5600-A365-F636-095FE0912167}"/>
          </ac:spMkLst>
        </pc:spChg>
        <pc:spChg chg="add mod">
          <ac:chgData name="Jennifer Fishman" userId="S::jfishman@umassd.edu::fbd17f65-65d5-4afa-837f-1b254edcb922" providerId="AD" clId="Web-{CCD0E20F-CCF7-8EBF-73FB-BC9898261A39}" dt="2024-04-22T00:08:10.003" v="882" actId="14100"/>
          <ac:spMkLst>
            <pc:docMk/>
            <pc:sldMk cId="2538210481" sldId="296"/>
            <ac:spMk id="12" creationId="{E089F331-73B7-C7AD-470A-EC820F279D93}"/>
          </ac:spMkLst>
        </pc:spChg>
        <pc:spChg chg="add mod">
          <ac:chgData name="Jennifer Fishman" userId="S::jfishman@umassd.edu::fbd17f65-65d5-4afa-837f-1b254edcb922" providerId="AD" clId="Web-{CCD0E20F-CCF7-8EBF-73FB-BC9898261A39}" dt="2024-04-22T00:12:18.352" v="1011" actId="1076"/>
          <ac:spMkLst>
            <pc:docMk/>
            <pc:sldMk cId="2538210481" sldId="296"/>
            <ac:spMk id="13" creationId="{FA357AB7-2DD2-5EAA-33E6-57C3DAEF2939}"/>
          </ac:spMkLst>
        </pc:spChg>
        <pc:spChg chg="add mod">
          <ac:chgData name="Jennifer Fishman" userId="S::jfishman@umassd.edu::fbd17f65-65d5-4afa-837f-1b254edcb922" providerId="AD" clId="Web-{CCD0E20F-CCF7-8EBF-73FB-BC9898261A39}" dt="2024-04-22T00:08:04.503" v="879" actId="14100"/>
          <ac:spMkLst>
            <pc:docMk/>
            <pc:sldMk cId="2538210481" sldId="296"/>
            <ac:spMk id="14" creationId="{F0DDB48C-037E-3470-81BA-889AFB67FE04}"/>
          </ac:spMkLst>
        </pc:spChg>
        <pc:picChg chg="add mod">
          <ac:chgData name="Jennifer Fishman" userId="S::jfishman@umassd.edu::fbd17f65-65d5-4afa-837f-1b254edcb922" providerId="AD" clId="Web-{CCD0E20F-CCF7-8EBF-73FB-BC9898261A39}" dt="2024-04-21T23:59:44.836" v="783" actId="1076"/>
          <ac:picMkLst>
            <pc:docMk/>
            <pc:sldMk cId="2538210481" sldId="296"/>
            <ac:picMk id="3" creationId="{05B04255-0146-8E5F-BDE9-12BE898E22E7}"/>
          </ac:picMkLst>
        </pc:picChg>
        <pc:picChg chg="mod modCrop">
          <ac:chgData name="Jennifer Fishman" userId="S::jfishman@umassd.edu::fbd17f65-65d5-4afa-837f-1b254edcb922" providerId="AD" clId="Web-{CCD0E20F-CCF7-8EBF-73FB-BC9898261A39}" dt="2024-04-22T00:07:24.158" v="856" actId="1076"/>
          <ac:picMkLst>
            <pc:docMk/>
            <pc:sldMk cId="2538210481" sldId="296"/>
            <ac:picMk id="4" creationId="{4514F11F-8136-9D1C-D61F-1D8585A1EA77}"/>
          </ac:picMkLst>
        </pc:picChg>
        <pc:picChg chg="add mod">
          <ac:chgData name="Jennifer Fishman" userId="S::jfishman@umassd.edu::fbd17f65-65d5-4afa-837f-1b254edcb922" providerId="AD" clId="Web-{CCD0E20F-CCF7-8EBF-73FB-BC9898261A39}" dt="2024-04-22T00:07:10.111" v="853" actId="1076"/>
          <ac:picMkLst>
            <pc:docMk/>
            <pc:sldMk cId="2538210481" sldId="296"/>
            <ac:picMk id="8" creationId="{7108D48A-87B0-69C8-0A6C-AF470510290B}"/>
          </ac:picMkLst>
        </pc:picChg>
      </pc:sldChg>
      <pc:sldChg chg="modSp del">
        <pc:chgData name="Jennifer Fishman" userId="S::jfishman@umassd.edu::fbd17f65-65d5-4afa-837f-1b254edcb922" providerId="AD" clId="Web-{CCD0E20F-CCF7-8EBF-73FB-BC9898261A39}" dt="2024-04-22T02:15:21.344" v="3183"/>
        <pc:sldMkLst>
          <pc:docMk/>
          <pc:sldMk cId="2683383576" sldId="297"/>
        </pc:sldMkLst>
        <pc:spChg chg="mod">
          <ac:chgData name="Jennifer Fishman" userId="S::jfishman@umassd.edu::fbd17f65-65d5-4afa-837f-1b254edcb922" providerId="AD" clId="Web-{CCD0E20F-CCF7-8EBF-73FB-BC9898261A39}" dt="2024-04-22T02:13:05.600" v="3146" actId="14100"/>
          <ac:spMkLst>
            <pc:docMk/>
            <pc:sldMk cId="2683383576" sldId="297"/>
            <ac:spMk id="2" creationId="{A6813238-D67F-2AD1-61C2-27A49CC11473}"/>
          </ac:spMkLst>
        </pc:spChg>
        <pc:spChg chg="mod">
          <ac:chgData name="Jennifer Fishman" userId="S::jfishman@umassd.edu::fbd17f65-65d5-4afa-837f-1b254edcb922" providerId="AD" clId="Web-{CCD0E20F-CCF7-8EBF-73FB-BC9898261A39}" dt="2024-04-22T02:11:07.747" v="3127" actId="1076"/>
          <ac:spMkLst>
            <pc:docMk/>
            <pc:sldMk cId="2683383576" sldId="297"/>
            <ac:spMk id="8" creationId="{605A8928-3BAA-F34B-D443-ACB42D4A624A}"/>
          </ac:spMkLst>
        </pc:spChg>
      </pc:sldChg>
      <pc:sldChg chg="modSp">
        <pc:chgData name="Jennifer Fishman" userId="S::jfishman@umassd.edu::fbd17f65-65d5-4afa-837f-1b254edcb922" providerId="AD" clId="Web-{CCD0E20F-CCF7-8EBF-73FB-BC9898261A39}" dt="2024-04-22T01:43:57.544" v="3044" actId="20577"/>
        <pc:sldMkLst>
          <pc:docMk/>
          <pc:sldMk cId="976331756" sldId="298"/>
        </pc:sldMkLst>
        <pc:spChg chg="mod">
          <ac:chgData name="Jennifer Fishman" userId="S::jfishman@umassd.edu::fbd17f65-65d5-4afa-837f-1b254edcb922" providerId="AD" clId="Web-{CCD0E20F-CCF7-8EBF-73FB-BC9898261A39}" dt="2024-04-22T01:43:57.544" v="3044" actId="20577"/>
          <ac:spMkLst>
            <pc:docMk/>
            <pc:sldMk cId="976331756" sldId="298"/>
            <ac:spMk id="3" creationId="{7B352D95-8E15-9969-4C8C-BA35BB846076}"/>
          </ac:spMkLst>
        </pc:spChg>
      </pc:sldChg>
      <pc:sldChg chg="addSp delSp modSp new mod ord setBg">
        <pc:chgData name="Jennifer Fishman" userId="S::jfishman@umassd.edu::fbd17f65-65d5-4afa-837f-1b254edcb922" providerId="AD" clId="Web-{CCD0E20F-CCF7-8EBF-73FB-BC9898261A39}" dt="2024-04-22T02:41:10.129" v="3438" actId="20577"/>
        <pc:sldMkLst>
          <pc:docMk/>
          <pc:sldMk cId="2903886737" sldId="302"/>
        </pc:sldMkLst>
        <pc:spChg chg="mod">
          <ac:chgData name="Jennifer Fishman" userId="S::jfishman@umassd.edu::fbd17f65-65d5-4afa-837f-1b254edcb922" providerId="AD" clId="Web-{CCD0E20F-CCF7-8EBF-73FB-BC9898261A39}" dt="2024-04-21T21:43:04.082" v="502"/>
          <ac:spMkLst>
            <pc:docMk/>
            <pc:sldMk cId="2903886737" sldId="302"/>
            <ac:spMk id="2" creationId="{5A637314-5C57-ED09-C15F-12065305A243}"/>
          </ac:spMkLst>
        </pc:spChg>
        <pc:spChg chg="del">
          <ac:chgData name="Jennifer Fishman" userId="S::jfishman@umassd.edu::fbd17f65-65d5-4afa-837f-1b254edcb922" providerId="AD" clId="Web-{CCD0E20F-CCF7-8EBF-73FB-BC9898261A39}" dt="2024-04-21T20:47:36.267" v="30"/>
          <ac:spMkLst>
            <pc:docMk/>
            <pc:sldMk cId="2903886737" sldId="302"/>
            <ac:spMk id="3" creationId="{0EFD1564-6BD5-D8D6-5CBD-8798587365EF}"/>
          </ac:spMkLst>
        </pc:spChg>
        <pc:spChg chg="mod ord">
          <ac:chgData name="Jennifer Fishman" userId="S::jfishman@umassd.edu::fbd17f65-65d5-4afa-837f-1b254edcb922" providerId="AD" clId="Web-{CCD0E20F-CCF7-8EBF-73FB-BC9898261A39}" dt="2024-04-21T21:43:04.082" v="502"/>
          <ac:spMkLst>
            <pc:docMk/>
            <pc:sldMk cId="2903886737" sldId="302"/>
            <ac:spMk id="4" creationId="{49512D34-A8DC-4E62-F4B7-8CE1FB1FC296}"/>
          </ac:spMkLst>
        </pc:spChg>
        <pc:spChg chg="add del mod">
          <ac:chgData name="Jennifer Fishman" userId="S::jfishman@umassd.edu::fbd17f65-65d5-4afa-837f-1b254edcb922" providerId="AD" clId="Web-{CCD0E20F-CCF7-8EBF-73FB-BC9898261A39}" dt="2024-04-22T02:41:10.129" v="3438" actId="20577"/>
          <ac:spMkLst>
            <pc:docMk/>
            <pc:sldMk cId="2903886737" sldId="302"/>
            <ac:spMk id="6" creationId="{8354BDAA-885C-443E-FFB6-D2E4242C28FB}"/>
          </ac:spMkLst>
        </pc:spChg>
        <pc:spChg chg="add del">
          <ac:chgData name="Jennifer Fishman" userId="S::jfishman@umassd.edu::fbd17f65-65d5-4afa-837f-1b254edcb922" providerId="AD" clId="Web-{CCD0E20F-CCF7-8EBF-73FB-BC9898261A39}" dt="2024-04-21T21:43:04.082" v="502"/>
          <ac:spMkLst>
            <pc:docMk/>
            <pc:sldMk cId="2903886737" sldId="302"/>
            <ac:spMk id="12" creationId="{04812C46-200A-4DEB-A05E-3ED6C68C2387}"/>
          </ac:spMkLst>
        </pc:spChg>
        <pc:spChg chg="add mod">
          <ac:chgData name="Jennifer Fishman" userId="S::jfishman@umassd.edu::fbd17f65-65d5-4afa-837f-1b254edcb922" providerId="AD" clId="Web-{CCD0E20F-CCF7-8EBF-73FB-BC9898261A39}" dt="2024-04-21T21:45:05.355" v="525" actId="20577"/>
          <ac:spMkLst>
            <pc:docMk/>
            <pc:sldMk cId="2903886737" sldId="302"/>
            <ac:spMk id="13" creationId="{CD97E9DB-9373-B8C3-7E38-7DEEC990B57A}"/>
          </ac:spMkLst>
        </pc:spChg>
        <pc:spChg chg="add del">
          <ac:chgData name="Jennifer Fishman" userId="S::jfishman@umassd.edu::fbd17f65-65d5-4afa-837f-1b254edcb922" providerId="AD" clId="Web-{CCD0E20F-CCF7-8EBF-73FB-BC9898261A39}" dt="2024-04-21T21:43:04.082" v="502"/>
          <ac:spMkLst>
            <pc:docMk/>
            <pc:sldMk cId="2903886737" sldId="302"/>
            <ac:spMk id="14" creationId="{D1EA859B-E555-4109-94F3-6700E046E008}"/>
          </ac:spMkLst>
        </pc:spChg>
        <pc:graphicFrameChg chg="add del">
          <ac:chgData name="Jennifer Fishman" userId="S::jfishman@umassd.edu::fbd17f65-65d5-4afa-837f-1b254edcb922" providerId="AD" clId="Web-{CCD0E20F-CCF7-8EBF-73FB-BC9898261A39}" dt="2024-04-21T21:43:26.334" v="504"/>
          <ac:graphicFrameMkLst>
            <pc:docMk/>
            <pc:sldMk cId="2903886737" sldId="302"/>
            <ac:graphicFrameMk id="9" creationId="{0BD292A8-0CC7-FB55-10F0-6F0E8606C54B}"/>
          </ac:graphicFrameMkLst>
        </pc:graphicFrameChg>
        <pc:picChg chg="add mod ord">
          <ac:chgData name="Jennifer Fishman" userId="S::jfishman@umassd.edu::fbd17f65-65d5-4afa-837f-1b254edcb922" providerId="AD" clId="Web-{CCD0E20F-CCF7-8EBF-73FB-BC9898261A39}" dt="2024-04-21T21:43:46.366" v="508" actId="1076"/>
          <ac:picMkLst>
            <pc:docMk/>
            <pc:sldMk cId="2903886737" sldId="302"/>
            <ac:picMk id="7" creationId="{F6DDE8BC-C403-5A33-9DC5-CC9260A7ADAE}"/>
          </ac:picMkLst>
        </pc:picChg>
      </pc:sldChg>
      <pc:sldChg chg="addSp delSp modSp new">
        <pc:chgData name="Jennifer Fishman" userId="S::jfishman@umassd.edu::fbd17f65-65d5-4afa-837f-1b254edcb922" providerId="AD" clId="Web-{CCD0E20F-CCF7-8EBF-73FB-BC9898261A39}" dt="2024-04-21T21:25:06.833" v="484" actId="1076"/>
        <pc:sldMkLst>
          <pc:docMk/>
          <pc:sldMk cId="1023995758" sldId="303"/>
        </pc:sldMkLst>
        <pc:spChg chg="add mod">
          <ac:chgData name="Jennifer Fishman" userId="S::jfishman@umassd.edu::fbd17f65-65d5-4afa-837f-1b254edcb922" providerId="AD" clId="Web-{CCD0E20F-CCF7-8EBF-73FB-BC9898261A39}" dt="2024-04-21T21:23:21.686" v="466" actId="1076"/>
          <ac:spMkLst>
            <pc:docMk/>
            <pc:sldMk cId="1023995758" sldId="303"/>
            <ac:spMk id="5" creationId="{327D5637-095B-6654-60C2-201DC880D3A8}"/>
          </ac:spMkLst>
        </pc:spChg>
        <pc:spChg chg="add mod">
          <ac:chgData name="Jennifer Fishman" userId="S::jfishman@umassd.edu::fbd17f65-65d5-4afa-837f-1b254edcb922" providerId="AD" clId="Web-{CCD0E20F-CCF7-8EBF-73FB-BC9898261A39}" dt="2024-04-21T21:23:26.421" v="467" actId="1076"/>
          <ac:spMkLst>
            <pc:docMk/>
            <pc:sldMk cId="1023995758" sldId="303"/>
            <ac:spMk id="7" creationId="{B714F70C-93BE-E115-FF7B-EF1F8A7D5D88}"/>
          </ac:spMkLst>
        </pc:spChg>
        <pc:spChg chg="add mod">
          <ac:chgData name="Jennifer Fishman" userId="S::jfishman@umassd.edu::fbd17f65-65d5-4afa-837f-1b254edcb922" providerId="AD" clId="Web-{CCD0E20F-CCF7-8EBF-73FB-BC9898261A39}" dt="2024-04-21T21:23:05.357" v="463" actId="20577"/>
          <ac:spMkLst>
            <pc:docMk/>
            <pc:sldMk cId="1023995758" sldId="303"/>
            <ac:spMk id="9" creationId="{1E63020F-29E6-D574-A842-802E715A9E83}"/>
          </ac:spMkLst>
        </pc:spChg>
        <pc:spChg chg="add mod">
          <ac:chgData name="Jennifer Fishman" userId="S::jfishman@umassd.edu::fbd17f65-65d5-4afa-837f-1b254edcb922" providerId="AD" clId="Web-{CCD0E20F-CCF7-8EBF-73FB-BC9898261A39}" dt="2024-04-21T21:25:06.833" v="484" actId="1076"/>
          <ac:spMkLst>
            <pc:docMk/>
            <pc:sldMk cId="1023995758" sldId="303"/>
            <ac:spMk id="10" creationId="{563C6DFB-FD65-12BB-E344-9108E240EF16}"/>
          </ac:spMkLst>
        </pc:spChg>
        <pc:spChg chg="add mod">
          <ac:chgData name="Jennifer Fishman" userId="S::jfishman@umassd.edu::fbd17f65-65d5-4afa-837f-1b254edcb922" providerId="AD" clId="Web-{CCD0E20F-CCF7-8EBF-73FB-BC9898261A39}" dt="2024-04-21T21:24:54.801" v="480" actId="20577"/>
          <ac:spMkLst>
            <pc:docMk/>
            <pc:sldMk cId="1023995758" sldId="303"/>
            <ac:spMk id="11" creationId="{C0A56B89-ADE7-20EE-9D2F-473131F01D0A}"/>
          </ac:spMkLst>
        </pc:spChg>
        <pc:picChg chg="add mod">
          <ac:chgData name="Jennifer Fishman" userId="S::jfishman@umassd.edu::fbd17f65-65d5-4afa-837f-1b254edcb922" providerId="AD" clId="Web-{CCD0E20F-CCF7-8EBF-73FB-BC9898261A39}" dt="2024-04-21T21:23:27.952" v="468" actId="1076"/>
          <ac:picMkLst>
            <pc:docMk/>
            <pc:sldMk cId="1023995758" sldId="303"/>
            <ac:picMk id="3" creationId="{5D8F6255-421D-A2B4-5676-F4E692A3C1B2}"/>
          </ac:picMkLst>
        </pc:picChg>
        <pc:picChg chg="add mod">
          <ac:chgData name="Jennifer Fishman" userId="S::jfishman@umassd.edu::fbd17f65-65d5-4afa-837f-1b254edcb922" providerId="AD" clId="Web-{CCD0E20F-CCF7-8EBF-73FB-BC9898261A39}" dt="2024-04-21T21:23:29.812" v="469" actId="1076"/>
          <ac:picMkLst>
            <pc:docMk/>
            <pc:sldMk cId="1023995758" sldId="303"/>
            <ac:picMk id="4" creationId="{3A57C73C-6341-99F8-983F-E92479A92DC3}"/>
          </ac:picMkLst>
        </pc:picChg>
        <pc:picChg chg="add del mod">
          <ac:chgData name="Jennifer Fishman" userId="S::jfishman@umassd.edu::fbd17f65-65d5-4afa-837f-1b254edcb922" providerId="AD" clId="Web-{CCD0E20F-CCF7-8EBF-73FB-BC9898261A39}" dt="2024-04-21T21:08:12.026" v="284"/>
          <ac:picMkLst>
            <pc:docMk/>
            <pc:sldMk cId="1023995758" sldId="303"/>
            <ac:picMk id="6" creationId="{D681F5A8-B1D1-E337-3D79-7F26D15EB9AE}"/>
          </ac:picMkLst>
        </pc:picChg>
      </pc:sldChg>
      <pc:sldChg chg="addSp modSp new">
        <pc:chgData name="Jennifer Fishman" userId="S::jfishman@umassd.edu::fbd17f65-65d5-4afa-837f-1b254edcb922" providerId="AD" clId="Web-{CCD0E20F-CCF7-8EBF-73FB-BC9898261A39}" dt="2024-04-22T02:03:10.487" v="3125" actId="1076"/>
        <pc:sldMkLst>
          <pc:docMk/>
          <pc:sldMk cId="1893453750" sldId="304"/>
        </pc:sldMkLst>
        <pc:spChg chg="mod">
          <ac:chgData name="Jennifer Fishman" userId="S::jfishman@umassd.edu::fbd17f65-65d5-4afa-837f-1b254edcb922" providerId="AD" clId="Web-{CCD0E20F-CCF7-8EBF-73FB-BC9898261A39}" dt="2024-04-21T22:45:30.817" v="632" actId="20577"/>
          <ac:spMkLst>
            <pc:docMk/>
            <pc:sldMk cId="1893453750" sldId="304"/>
            <ac:spMk id="2" creationId="{D87DBF74-BE6D-D051-5690-BCDDBF008279}"/>
          </ac:spMkLst>
        </pc:spChg>
        <pc:spChg chg="mod">
          <ac:chgData name="Jennifer Fishman" userId="S::jfishman@umassd.edu::fbd17f65-65d5-4afa-837f-1b254edcb922" providerId="AD" clId="Web-{CCD0E20F-CCF7-8EBF-73FB-BC9898261A39}" dt="2024-04-22T01:56:21.770" v="3122" actId="14100"/>
          <ac:spMkLst>
            <pc:docMk/>
            <pc:sldMk cId="1893453750" sldId="304"/>
            <ac:spMk id="3" creationId="{306742D7-4060-F185-F869-B478DC8AAAE8}"/>
          </ac:spMkLst>
        </pc:spChg>
        <pc:spChg chg="add mod">
          <ac:chgData name="Jennifer Fishman" userId="S::jfishman@umassd.edu::fbd17f65-65d5-4afa-837f-1b254edcb922" providerId="AD" clId="Web-{CCD0E20F-CCF7-8EBF-73FB-BC9898261A39}" dt="2024-04-22T02:03:10.471" v="3124" actId="1076"/>
          <ac:spMkLst>
            <pc:docMk/>
            <pc:sldMk cId="1893453750" sldId="304"/>
            <ac:spMk id="8" creationId="{65ACD40E-C0F5-920B-DDC1-E7FCEA4AA93F}"/>
          </ac:spMkLst>
        </pc:spChg>
        <pc:picChg chg="add mod">
          <ac:chgData name="Jennifer Fishman" userId="S::jfishman@umassd.edu::fbd17f65-65d5-4afa-837f-1b254edcb922" providerId="AD" clId="Web-{CCD0E20F-CCF7-8EBF-73FB-BC9898261A39}" dt="2024-04-22T02:03:10.487" v="3125" actId="1076"/>
          <ac:picMkLst>
            <pc:docMk/>
            <pc:sldMk cId="1893453750" sldId="304"/>
            <ac:picMk id="6" creationId="{0AAA1036-84C7-1EFD-649C-73D36DF58B81}"/>
          </ac:picMkLst>
        </pc:picChg>
      </pc:sldChg>
      <pc:sldChg chg="addSp delSp modSp new">
        <pc:chgData name="Jennifer Fishman" userId="S::jfishman@umassd.edu::fbd17f65-65d5-4afa-837f-1b254edcb922" providerId="AD" clId="Web-{CCD0E20F-CCF7-8EBF-73FB-BC9898261A39}" dt="2024-04-22T00:33:31.284" v="1453" actId="20577"/>
        <pc:sldMkLst>
          <pc:docMk/>
          <pc:sldMk cId="3925117015" sldId="305"/>
        </pc:sldMkLst>
        <pc:spChg chg="mod">
          <ac:chgData name="Jennifer Fishman" userId="S::jfishman@umassd.edu::fbd17f65-65d5-4afa-837f-1b254edcb922" providerId="AD" clId="Web-{CCD0E20F-CCF7-8EBF-73FB-BC9898261A39}" dt="2024-04-22T00:16:08.731" v="1023" actId="14100"/>
          <ac:spMkLst>
            <pc:docMk/>
            <pc:sldMk cId="3925117015" sldId="305"/>
            <ac:spMk id="2" creationId="{FE20D10D-3E4B-05D8-F026-912A2A90B8AC}"/>
          </ac:spMkLst>
        </pc:spChg>
        <pc:spChg chg="del mod">
          <ac:chgData name="Jennifer Fishman" userId="S::jfishman@umassd.edu::fbd17f65-65d5-4afa-837f-1b254edcb922" providerId="AD" clId="Web-{CCD0E20F-CCF7-8EBF-73FB-BC9898261A39}" dt="2024-04-22T00:16:21.232" v="1026"/>
          <ac:spMkLst>
            <pc:docMk/>
            <pc:sldMk cId="3925117015" sldId="305"/>
            <ac:spMk id="3" creationId="{D92F89B1-E90E-8B76-C636-5509F7E2DA08}"/>
          </ac:spMkLst>
        </pc:spChg>
        <pc:spChg chg="add mod">
          <ac:chgData name="Jennifer Fishman" userId="S::jfishman@umassd.edu::fbd17f65-65d5-4afa-837f-1b254edcb922" providerId="AD" clId="Web-{CCD0E20F-CCF7-8EBF-73FB-BC9898261A39}" dt="2024-04-22T00:33:31.284" v="1453" actId="20577"/>
          <ac:spMkLst>
            <pc:docMk/>
            <pc:sldMk cId="3925117015" sldId="305"/>
            <ac:spMk id="5" creationId="{23AD0045-C6DC-0556-351B-6F571E8BD303}"/>
          </ac:spMkLst>
        </pc:spChg>
      </pc:sldChg>
      <pc:sldChg chg="modSp new">
        <pc:chgData name="Jennifer Fishman" userId="S::jfishman@umassd.edu::fbd17f65-65d5-4afa-837f-1b254edcb922" providerId="AD" clId="Web-{CCD0E20F-CCF7-8EBF-73FB-BC9898261A39}" dt="2024-04-22T14:04:05.167" v="3514" actId="20577"/>
        <pc:sldMkLst>
          <pc:docMk/>
          <pc:sldMk cId="1265502603" sldId="306"/>
        </pc:sldMkLst>
        <pc:spChg chg="mod">
          <ac:chgData name="Jennifer Fishman" userId="S::jfishman@umassd.edu::fbd17f65-65d5-4afa-837f-1b254edcb922" providerId="AD" clId="Web-{CCD0E20F-CCF7-8EBF-73FB-BC9898261A39}" dt="2024-04-22T00:34:11.191" v="1455" actId="14100"/>
          <ac:spMkLst>
            <pc:docMk/>
            <pc:sldMk cId="1265502603" sldId="306"/>
            <ac:spMk id="2" creationId="{F2499085-43C2-4916-AA66-5E443867127B}"/>
          </ac:spMkLst>
        </pc:spChg>
        <pc:spChg chg="mod">
          <ac:chgData name="Jennifer Fishman" userId="S::jfishman@umassd.edu::fbd17f65-65d5-4afa-837f-1b254edcb922" providerId="AD" clId="Web-{CCD0E20F-CCF7-8EBF-73FB-BC9898261A39}" dt="2024-04-22T14:04:05.167" v="3514" actId="20577"/>
          <ac:spMkLst>
            <pc:docMk/>
            <pc:sldMk cId="1265502603" sldId="306"/>
            <ac:spMk id="3" creationId="{9A466610-DB83-9DF2-0D75-3CB63BDC6F8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8B6B4">
            <a:alpha val="11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commons.wikimedia.org/wiki/User_talk:Rutujadeshpande" TargetMode="Externa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gif"/><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epochai.org/data/epochdb"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arxiv.org/abs/2310.07516" TargetMode="External"/><Relationship Id="rId3" Type="http://schemas.openxmlformats.org/officeDocument/2006/relationships/hyperlink" Target="https://doi.org/10.1038/s41467-017-01481-9" TargetMode="External"/><Relationship Id="rId7" Type="http://schemas.openxmlformats.org/officeDocument/2006/relationships/hyperlink" Target="https://www.newscientist.com/article/2396064-should-we-be-worried-about-ais-growing-energy-use/?_ptid=%7Bkpdx%7DAAAAwt3ylrzzhAoKcmJhNGYxWmNwZRIQbHY2eGJ6OGxxYnA4dm1oNRoMRVg1Q1FOVDBDT0tYIiUxODIzb2ZvMGRrLTAwMDAzM25uYWg3NXB2dDY4dTdlamliczQ0KhtzaG93VGVtcGxhdGVWOVNaN1BOS1FBVFQ0NzQwAToMT1RDTzJDNlc2NEhGQg1PVFYwVjRDS1A5QTBWUhJ2LYUA8Bl2c2prdXVuaXJaDjcxLjExNy4xNDQuMTk1YgNkd2No8eyPsQZwE3gE" TargetMode="External"/><Relationship Id="rId2" Type="http://schemas.openxmlformats.org/officeDocument/2006/relationships/hyperlink" Target="https://spectrum.ieee.org/not-your-fathers-analog-computer" TargetMode="External"/><Relationship Id="rId1" Type="http://schemas.openxmlformats.org/officeDocument/2006/relationships/slideLayout" Target="../slideLayouts/slideLayout2.xml"/><Relationship Id="rId6" Type="http://schemas.openxmlformats.org/officeDocument/2006/relationships/hyperlink" Target="https://e360.yale.edu/features/artificial-intelligence-climate-energy-emissions" TargetMode="External"/><Relationship Id="rId5" Type="http://schemas.openxmlformats.org/officeDocument/2006/relationships/hyperlink" Target="https://www.iea.org/reports/electricity-information-overview/electricity-consumption" TargetMode="External"/><Relationship Id="rId4" Type="http://schemas.openxmlformats.org/officeDocument/2006/relationships/hyperlink" Target="https://www.datacenterfrontier.com/energy/article/33038469/iea-study-sees-ai-cryptocurrency-doubling-data-center-energy-consumption-by-2026" TargetMode="External"/><Relationship Id="rId9" Type="http://schemas.openxmlformats.org/officeDocument/2006/relationships/hyperlink" Target="https://doi.org/10.1038/s41586-023-06337-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8" Type="http://schemas.openxmlformats.org/officeDocument/2006/relationships/hyperlink" Target="https://spectrum.ieee.org/analog-ai" TargetMode="External"/><Relationship Id="rId13" Type="http://schemas.openxmlformats.org/officeDocument/2006/relationships/hyperlink" Target="https://www.science.org/doi/10.1126/science.abp8064#body-ref-R14" TargetMode="External"/><Relationship Id="rId3" Type="http://schemas.openxmlformats.org/officeDocument/2006/relationships/hyperlink" Target="https://epochai.org/data/epochdb/table" TargetMode="External"/><Relationship Id="rId7" Type="http://schemas.openxmlformats.org/officeDocument/2006/relationships/hyperlink" Target="https://www.eia.gov/tools/faqs/faq.php?id=97&amp;t=3" TargetMode="External"/><Relationship Id="rId12" Type="http://schemas.openxmlformats.org/officeDocument/2006/relationships/hyperlink" Target="https://analogparadigm.com/downloads/alpaca_17.pd" TargetMode="External"/><Relationship Id="rId2" Type="http://schemas.openxmlformats.org/officeDocument/2006/relationships/hyperlink" Target="https://ieeexplore.ieee.org/document/7551423%20&#8203;" TargetMode="External"/><Relationship Id="rId16" Type="http://schemas.openxmlformats.org/officeDocument/2006/relationships/hyperlink" Target="https://pubs.acs.org/doi/10.1021/acsnano.3c10312" TargetMode="External"/><Relationship Id="rId1" Type="http://schemas.openxmlformats.org/officeDocument/2006/relationships/slideLayout" Target="../slideLayouts/slideLayout2.xml"/><Relationship Id="rId6" Type="http://schemas.openxmlformats.org/officeDocument/2006/relationships/hyperlink" Target="https://mythic.ai/whats-new/mythic-highlights-the-companys-power-efficient-ai-solution-and-previews-next-gen-architecture/#:~:text=This%20was%20highlighted%20with%20a,to%20a%20whole%20new%20level." TargetMode="External"/><Relationship Id="rId11" Type="http://schemas.openxmlformats.org/officeDocument/2006/relationships/hyperlink" Target="https://mythic.ai/wp-content/uploads/2022/02/MythicWhitepaper-2019oct31.pdf&#8203;" TargetMode="External"/><Relationship Id="rId5" Type="http://schemas.openxmlformats.org/officeDocument/2006/relationships/hyperlink" Target="https://arxiv.org/abs/2109.05472" TargetMode="External"/><Relationship Id="rId15" Type="http://schemas.openxmlformats.org/officeDocument/2006/relationships/hyperlink" Target="https://www.youtube.com/watch?v=cEAirlU_KeY" TargetMode="External"/><Relationship Id="rId10" Type="http://schemas.openxmlformats.org/officeDocument/2006/relationships/hyperlink" Target="https://ieeexplore.ieee.org/document/7313881&#8203;" TargetMode="External"/><Relationship Id="rId4" Type="http://schemas.openxmlformats.org/officeDocument/2006/relationships/hyperlink" Target="https://colab.research.google.com/drive/1O99z9b1I5O66bT78r9ScslE_nOj5irN9?usp=sharing" TargetMode="External"/><Relationship Id="rId9" Type="http://schemas.openxmlformats.org/officeDocument/2006/relationships/hyperlink" Target="https://ieeexplore.ieee.org/document/7463004&#8203;" TargetMode="External"/><Relationship Id="rId14" Type="http://schemas.openxmlformats.org/officeDocument/2006/relationships/hyperlink" Target="https://pubs.rsc.org/en/content/articlelanding/2023/nh/d2nh00536k"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physicsworld.com/a/moores-law-further-progress-will-push-hard-on-the-boundaries-of-physics-and-economic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0338" y="640080"/>
            <a:ext cx="3734014" cy="3566160"/>
          </a:xfrm>
        </p:spPr>
        <p:txBody>
          <a:bodyPr anchor="b">
            <a:normAutofit/>
          </a:bodyPr>
          <a:lstStyle/>
          <a:p>
            <a:pPr algn="l"/>
            <a:r>
              <a:rPr lang="en-US" sz="5000">
                <a:latin typeface="Calibri"/>
                <a:cs typeface="Calibri"/>
              </a:rPr>
              <a:t>Hybrid Computing</a:t>
            </a:r>
            <a:br>
              <a:rPr lang="en-US" sz="5000">
                <a:latin typeface="Calibri"/>
              </a:rPr>
            </a:br>
            <a:r>
              <a:rPr lang="en-US" sz="5000">
                <a:latin typeface="Calibri"/>
                <a:cs typeface="Calibri"/>
              </a:rPr>
              <a:t>for Scientific and AI Applications</a:t>
            </a:r>
            <a:endParaRPr lang="en-US" sz="5000"/>
          </a:p>
        </p:txBody>
      </p:sp>
      <p:sp>
        <p:nvSpPr>
          <p:cNvPr id="3" name="Subtitle 2"/>
          <p:cNvSpPr>
            <a:spLocks noGrp="1"/>
          </p:cNvSpPr>
          <p:nvPr>
            <p:ph type="subTitle" idx="1"/>
          </p:nvPr>
        </p:nvSpPr>
        <p:spPr>
          <a:xfrm>
            <a:off x="890339" y="4636008"/>
            <a:ext cx="3734014" cy="1572768"/>
          </a:xfrm>
        </p:spPr>
        <p:txBody>
          <a:bodyPr vert="horz" lIns="91440" tIns="45720" rIns="91440" bIns="45720" rtlCol="0">
            <a:normAutofit/>
          </a:bodyPr>
          <a:lstStyle/>
          <a:p>
            <a:pPr algn="l"/>
            <a:r>
              <a:rPr lang="en-US" sz="2000">
                <a:latin typeface="Calibri"/>
                <a:cs typeface="Calibri"/>
              </a:rPr>
              <a:t>Jen Fishman</a:t>
            </a:r>
            <a:endParaRPr lang="en-US" sz="2000"/>
          </a:p>
          <a:p>
            <a:pPr algn="l"/>
            <a:r>
              <a:rPr lang="en-US" sz="2000">
                <a:latin typeface="Calibri"/>
                <a:cs typeface="Calibri"/>
              </a:rPr>
              <a:t>CS570 Spring 2024</a:t>
            </a:r>
          </a:p>
          <a:p>
            <a:pPr algn="l"/>
            <a:r>
              <a:rPr lang="en-US" sz="2000">
                <a:latin typeface="Calibri"/>
                <a:cs typeface="Calibri"/>
              </a:rPr>
              <a:t>Professor Adnan El-Nasan</a:t>
            </a:r>
          </a:p>
          <a:p>
            <a:pPr algn="l"/>
            <a:r>
              <a:rPr lang="en-US" sz="2000">
                <a:latin typeface="Calibri"/>
                <a:cs typeface="Calibri"/>
              </a:rPr>
              <a:t>April 22, 2024</a:t>
            </a:r>
          </a:p>
        </p:txBody>
      </p:sp>
      <p:pic>
        <p:nvPicPr>
          <p:cNvPr id="5" name="Picture 4" descr="A green light on a crosshair&#10;&#10;Description automatically generated">
            <a:extLst>
              <a:ext uri="{FF2B5EF4-FFF2-40B4-BE49-F238E27FC236}">
                <a16:creationId xmlns:a16="http://schemas.microsoft.com/office/drawing/2014/main" id="{9F130329-1787-419A-59B1-14F455E59834}"/>
              </a:ext>
            </a:extLst>
          </p:cNvPr>
          <p:cNvPicPr>
            <a:picLocks noChangeAspect="1"/>
          </p:cNvPicPr>
          <p:nvPr/>
        </p:nvPicPr>
        <p:blipFill rotWithShape="1">
          <a:blip r:embed="rId2"/>
          <a:srcRect r="-1" b="16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9584DB-C459-5E7E-4C01-9380E77F67B3}"/>
              </a:ext>
            </a:extLst>
          </p:cNvPr>
          <p:cNvSpPr txBox="1">
            <a:spLocks/>
          </p:cNvSpPr>
          <p:nvPr/>
        </p:nvSpPr>
        <p:spPr>
          <a:xfrm>
            <a:off x="697175" y="297245"/>
            <a:ext cx="10515600" cy="533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alibri"/>
                <a:ea typeface="Calibri"/>
                <a:cs typeface="Calibri"/>
              </a:rPr>
              <a:t>Hybrid Computing is Not New</a:t>
            </a:r>
          </a:p>
        </p:txBody>
      </p:sp>
      <p:sp>
        <p:nvSpPr>
          <p:cNvPr id="14" name="TextBox 13">
            <a:extLst>
              <a:ext uri="{FF2B5EF4-FFF2-40B4-BE49-F238E27FC236}">
                <a16:creationId xmlns:a16="http://schemas.microsoft.com/office/drawing/2014/main" id="{021710D3-BDF9-B1DE-2498-7EDEA8A9277E}"/>
              </a:ext>
            </a:extLst>
          </p:cNvPr>
          <p:cNvSpPr txBox="1"/>
          <p:nvPr/>
        </p:nvSpPr>
        <p:spPr>
          <a:xfrm>
            <a:off x="786129" y="1073615"/>
            <a:ext cx="4523271" cy="44381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Calibri"/>
                <a:cs typeface="Calibri"/>
              </a:rPr>
              <a:t>In the 1950s and 60s hybrid and analog computers were widely used for missile and airplane design</a:t>
            </a:r>
          </a:p>
          <a:p>
            <a:pPr marL="285750" indent="-285750">
              <a:buFont typeface="Arial"/>
              <a:buChar char="•"/>
            </a:pPr>
            <a:endParaRPr lang="en-US" dirty="0">
              <a:latin typeface="Calibri"/>
              <a:ea typeface="Calibri"/>
              <a:cs typeface="Arial"/>
            </a:endParaRPr>
          </a:p>
          <a:p>
            <a:pPr marL="285750" indent="-285750">
              <a:lnSpc>
                <a:spcPct val="90000"/>
              </a:lnSpc>
              <a:spcBef>
                <a:spcPts val="1000"/>
              </a:spcBef>
              <a:buFont typeface="Arial"/>
              <a:buChar char="•"/>
            </a:pPr>
            <a:r>
              <a:rPr lang="en-US" dirty="0">
                <a:latin typeface="Calibri"/>
                <a:ea typeface="Calibri"/>
                <a:cs typeface="Arial"/>
              </a:rPr>
              <a:t>NASA's Mercury, Gemini, and Apollo (1969 moon landing) programs relied on analog Computers</a:t>
            </a:r>
          </a:p>
          <a:p>
            <a:pPr marL="285750" indent="-285750">
              <a:lnSpc>
                <a:spcPct val="90000"/>
              </a:lnSpc>
              <a:spcBef>
                <a:spcPts val="1000"/>
              </a:spcBef>
              <a:buFont typeface="Arial"/>
              <a:buChar char="•"/>
            </a:pPr>
            <a:endParaRPr lang="en-US" dirty="0">
              <a:latin typeface="Calibri"/>
              <a:ea typeface="Calibri"/>
              <a:cs typeface="Arial"/>
            </a:endParaRPr>
          </a:p>
          <a:p>
            <a:pPr marL="285750" indent="-285750">
              <a:lnSpc>
                <a:spcPct val="90000"/>
              </a:lnSpc>
              <a:spcBef>
                <a:spcPts val="1000"/>
              </a:spcBef>
              <a:buFont typeface="Arial"/>
              <a:buChar char="•"/>
            </a:pPr>
            <a:r>
              <a:rPr lang="en-US" dirty="0">
                <a:latin typeface="Calibri"/>
                <a:ea typeface="Calibri"/>
                <a:cs typeface="Arial"/>
              </a:rPr>
              <a:t>Analog computers were abandoned due to improvements in digital computer performance, size and ease of use</a:t>
            </a:r>
          </a:p>
          <a:p>
            <a:pPr marL="285750" indent="-285750">
              <a:buFont typeface="Arial"/>
              <a:buChar char="•"/>
            </a:pPr>
            <a:endParaRPr lang="en-US" dirty="0">
              <a:latin typeface="Calibri"/>
              <a:ea typeface="Calibri"/>
              <a:cs typeface="Calibri"/>
            </a:endParaRPr>
          </a:p>
          <a:p>
            <a:pPr marL="285750" indent="-285750">
              <a:buFont typeface="Arial,Sans-Serif"/>
              <a:buChar char="•"/>
            </a:pPr>
            <a:r>
              <a:rPr lang="en-US" dirty="0">
                <a:latin typeface="Calibri"/>
                <a:ea typeface="Calibri"/>
                <a:cs typeface="Arial"/>
              </a:rPr>
              <a:t>Until recent decades interest in hybrid computing has been minimal</a:t>
            </a:r>
          </a:p>
          <a:p>
            <a:pPr marL="285750" indent="-285750">
              <a:buFont typeface="Arial"/>
              <a:buChar char="•"/>
            </a:pPr>
            <a:endParaRPr lang="en-US" dirty="0">
              <a:latin typeface="Calibri"/>
              <a:ea typeface="Calibri"/>
              <a:cs typeface="Calibri"/>
            </a:endParaRPr>
          </a:p>
        </p:txBody>
      </p:sp>
      <p:pic>
        <p:nvPicPr>
          <p:cNvPr id="2" name="Picture 1" descr="img f2">
            <a:extLst>
              <a:ext uri="{FF2B5EF4-FFF2-40B4-BE49-F238E27FC236}">
                <a16:creationId xmlns:a16="http://schemas.microsoft.com/office/drawing/2014/main" id="{BD7C5D78-BC16-6BD5-BBDB-96635940B923}"/>
              </a:ext>
            </a:extLst>
          </p:cNvPr>
          <p:cNvPicPr>
            <a:picLocks noChangeAspect="1"/>
          </p:cNvPicPr>
          <p:nvPr/>
        </p:nvPicPr>
        <p:blipFill>
          <a:blip r:embed="rId2"/>
          <a:stretch>
            <a:fillRect/>
          </a:stretch>
        </p:blipFill>
        <p:spPr>
          <a:xfrm>
            <a:off x="5810470" y="1204401"/>
            <a:ext cx="5397059" cy="3424440"/>
          </a:xfrm>
          <a:prstGeom prst="rect">
            <a:avLst/>
          </a:prstGeom>
        </p:spPr>
      </p:pic>
      <p:sp>
        <p:nvSpPr>
          <p:cNvPr id="3" name="TextBox 2">
            <a:extLst>
              <a:ext uri="{FF2B5EF4-FFF2-40B4-BE49-F238E27FC236}">
                <a16:creationId xmlns:a16="http://schemas.microsoft.com/office/drawing/2014/main" id="{EF5205F1-031F-620F-D0B3-1667DD81D47B}"/>
              </a:ext>
            </a:extLst>
          </p:cNvPr>
          <p:cNvSpPr txBox="1"/>
          <p:nvPr/>
        </p:nvSpPr>
        <p:spPr>
          <a:xfrm>
            <a:off x="5811728" y="4805876"/>
            <a:ext cx="53260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Calibri"/>
                <a:ea typeface="Calibri"/>
                <a:cs typeface="Calibri"/>
              </a:rPr>
              <a:t>Electronic analog computer of the mid-1950s used by NASA</a:t>
            </a:r>
          </a:p>
        </p:txBody>
      </p:sp>
      <p:sp>
        <p:nvSpPr>
          <p:cNvPr id="4" name="TextBox 3">
            <a:extLst>
              <a:ext uri="{FF2B5EF4-FFF2-40B4-BE49-F238E27FC236}">
                <a16:creationId xmlns:a16="http://schemas.microsoft.com/office/drawing/2014/main" id="{21DC4BE8-76A0-1D3B-5695-3F30E554A30E}"/>
              </a:ext>
            </a:extLst>
          </p:cNvPr>
          <p:cNvSpPr txBox="1"/>
          <p:nvPr/>
        </p:nvSpPr>
        <p:spPr>
          <a:xfrm>
            <a:off x="5808497" y="4631336"/>
            <a:ext cx="292115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Source: NASA</a:t>
            </a:r>
          </a:p>
        </p:txBody>
      </p:sp>
      <p:sp>
        <p:nvSpPr>
          <p:cNvPr id="6" name="Slide Number Placeholder 5">
            <a:extLst>
              <a:ext uri="{FF2B5EF4-FFF2-40B4-BE49-F238E27FC236}">
                <a16:creationId xmlns:a16="http://schemas.microsoft.com/office/drawing/2014/main" id="{1D00D04C-138D-FFF2-081F-BFEB2752DBCE}"/>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51967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533A-9E03-B811-27C4-7C9A8555436D}"/>
              </a:ext>
            </a:extLst>
          </p:cNvPr>
          <p:cNvSpPr>
            <a:spLocks noGrp="1"/>
          </p:cNvSpPr>
          <p:nvPr>
            <p:ph type="title"/>
          </p:nvPr>
        </p:nvSpPr>
        <p:spPr>
          <a:xfrm>
            <a:off x="397164" y="161570"/>
            <a:ext cx="8626842" cy="563564"/>
          </a:xfrm>
        </p:spPr>
        <p:txBody>
          <a:bodyPr>
            <a:normAutofit/>
          </a:bodyPr>
          <a:lstStyle/>
          <a:p>
            <a:r>
              <a:rPr lang="en-US" sz="2800" dirty="0">
                <a:latin typeface="Calibri"/>
                <a:ea typeface="Calibri"/>
                <a:cs typeface="Calibri"/>
              </a:rPr>
              <a:t>Digital vs Analog Computer Circuit Building Blocks</a:t>
            </a:r>
          </a:p>
        </p:txBody>
      </p:sp>
      <p:pic>
        <p:nvPicPr>
          <p:cNvPr id="9" name="Picture 8" descr="Electronic symbol - Wikipedia">
            <a:extLst>
              <a:ext uri="{FF2B5EF4-FFF2-40B4-BE49-F238E27FC236}">
                <a16:creationId xmlns:a16="http://schemas.microsoft.com/office/drawing/2014/main" id="{2FB8AA3F-2CD4-B57F-821F-6FBC2F5B43E5}"/>
              </a:ext>
            </a:extLst>
          </p:cNvPr>
          <p:cNvPicPr>
            <a:picLocks noChangeAspect="1"/>
          </p:cNvPicPr>
          <p:nvPr/>
        </p:nvPicPr>
        <p:blipFill rotWithShape="1">
          <a:blip r:embed="rId2"/>
          <a:srcRect l="51622" t="32827" r="-3540" b="32200"/>
          <a:stretch/>
        </p:blipFill>
        <p:spPr>
          <a:xfrm>
            <a:off x="7906318" y="1530499"/>
            <a:ext cx="1696854" cy="721609"/>
          </a:xfrm>
          <a:prstGeom prst="rect">
            <a:avLst/>
          </a:prstGeom>
        </p:spPr>
      </p:pic>
      <p:pic>
        <p:nvPicPr>
          <p:cNvPr id="19" name="Picture 18" descr="http://upload.wikimedia.org/wikipedia/commons/thumb/5/50/Differential_manchester_encoding.svg/600px-Differential_manchester_encoding.svg.png">
            <a:extLst>
              <a:ext uri="{FF2B5EF4-FFF2-40B4-BE49-F238E27FC236}">
                <a16:creationId xmlns:a16="http://schemas.microsoft.com/office/drawing/2014/main" id="{3D375BA3-2861-A808-0F36-940A29BA0145}"/>
              </a:ext>
            </a:extLst>
          </p:cNvPr>
          <p:cNvPicPr>
            <a:picLocks noChangeAspect="1"/>
          </p:cNvPicPr>
          <p:nvPr/>
        </p:nvPicPr>
        <p:blipFill rotWithShape="1">
          <a:blip r:embed="rId3"/>
          <a:srcRect l="-1272" r="351" b="28431"/>
          <a:stretch/>
        </p:blipFill>
        <p:spPr>
          <a:xfrm>
            <a:off x="360349" y="4360578"/>
            <a:ext cx="5382418" cy="1423652"/>
          </a:xfrm>
          <a:prstGeom prst="rect">
            <a:avLst/>
          </a:prstGeom>
        </p:spPr>
      </p:pic>
      <p:sp>
        <p:nvSpPr>
          <p:cNvPr id="21" name="TextBox 20">
            <a:extLst>
              <a:ext uri="{FF2B5EF4-FFF2-40B4-BE49-F238E27FC236}">
                <a16:creationId xmlns:a16="http://schemas.microsoft.com/office/drawing/2014/main" id="{FD12D9C2-6DD8-626E-7AA3-A4A67FEBC40F}"/>
              </a:ext>
            </a:extLst>
          </p:cNvPr>
          <p:cNvSpPr txBox="1"/>
          <p:nvPr/>
        </p:nvSpPr>
        <p:spPr>
          <a:xfrm>
            <a:off x="426690" y="1589024"/>
            <a:ext cx="444749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Calibri"/>
                <a:cs typeface="Calibri"/>
              </a:rPr>
              <a:t>Logic gates are the building blocks of digital computer circuits like ALUs.  </a:t>
            </a:r>
            <a:endParaRPr lang="en-US">
              <a:latin typeface="Calibri"/>
              <a:ea typeface="Calibri"/>
              <a:cs typeface="Calibri"/>
            </a:endParaRPr>
          </a:p>
          <a:p>
            <a:pPr marL="285750" indent="-285750">
              <a:buFont typeface="Arial"/>
              <a:buChar char="•"/>
            </a:pPr>
            <a:endParaRPr lang="en-US" dirty="0">
              <a:latin typeface="Calibri"/>
              <a:ea typeface="Calibri"/>
              <a:cs typeface="Calibri"/>
            </a:endParaRPr>
          </a:p>
          <a:p>
            <a:pPr marL="285750" indent="-285750">
              <a:buFont typeface="Arial"/>
              <a:buChar char="•"/>
            </a:pPr>
            <a:r>
              <a:rPr lang="en-US" dirty="0">
                <a:latin typeface="Calibri"/>
                <a:ea typeface="Calibri"/>
                <a:cs typeface="Calibri"/>
              </a:rPr>
              <a:t>Transistors are the building blocks of logic gates and are always in either an on or off state.</a:t>
            </a:r>
          </a:p>
          <a:p>
            <a:pPr marL="285750" indent="-285750">
              <a:buFont typeface="Arial"/>
              <a:buChar char="•"/>
            </a:pPr>
            <a:endParaRPr lang="en-US" dirty="0">
              <a:latin typeface="Calibri"/>
              <a:ea typeface="Calibri"/>
              <a:cs typeface="Calibri"/>
            </a:endParaRPr>
          </a:p>
          <a:p>
            <a:pPr marL="285750" indent="-285750">
              <a:buFont typeface="Arial"/>
              <a:buChar char="•"/>
            </a:pPr>
            <a:r>
              <a:rPr lang="en-US">
                <a:latin typeface="Calibri"/>
                <a:ea typeface="Calibri"/>
                <a:cs typeface="Calibri"/>
              </a:rPr>
              <a:t>Digital circuits produce discrete time signals</a:t>
            </a:r>
          </a:p>
          <a:p>
            <a:pPr marL="285750" indent="-285750">
              <a:buFont typeface="Arial"/>
              <a:buChar char="•"/>
            </a:pPr>
            <a:endParaRPr lang="en-US" dirty="0">
              <a:latin typeface="Calibri"/>
              <a:ea typeface="Calibri"/>
              <a:cs typeface="Calibri"/>
            </a:endParaRPr>
          </a:p>
        </p:txBody>
      </p:sp>
      <p:pic>
        <p:nvPicPr>
          <p:cNvPr id="29" name="Picture 28" descr="A diagram of a machine&#10;&#10;Description automatically generated">
            <a:extLst>
              <a:ext uri="{FF2B5EF4-FFF2-40B4-BE49-F238E27FC236}">
                <a16:creationId xmlns:a16="http://schemas.microsoft.com/office/drawing/2014/main" id="{4256E566-E4C4-652E-3BDD-5AA7F009BC0A}"/>
              </a:ext>
            </a:extLst>
          </p:cNvPr>
          <p:cNvPicPr>
            <a:picLocks noChangeAspect="1"/>
          </p:cNvPicPr>
          <p:nvPr/>
        </p:nvPicPr>
        <p:blipFill>
          <a:blip r:embed="rId4"/>
          <a:stretch>
            <a:fillRect/>
          </a:stretch>
        </p:blipFill>
        <p:spPr>
          <a:xfrm>
            <a:off x="6674581" y="2607166"/>
            <a:ext cx="3977832" cy="3019100"/>
          </a:xfrm>
          <a:prstGeom prst="rect">
            <a:avLst/>
          </a:prstGeom>
        </p:spPr>
      </p:pic>
      <p:sp>
        <p:nvSpPr>
          <p:cNvPr id="32" name="TextBox 31">
            <a:extLst>
              <a:ext uri="{FF2B5EF4-FFF2-40B4-BE49-F238E27FC236}">
                <a16:creationId xmlns:a16="http://schemas.microsoft.com/office/drawing/2014/main" id="{07FCAAA2-D3DF-DB5C-B2E7-A218C49F247B}"/>
              </a:ext>
            </a:extLst>
          </p:cNvPr>
          <p:cNvSpPr txBox="1"/>
          <p:nvPr/>
        </p:nvSpPr>
        <p:spPr>
          <a:xfrm>
            <a:off x="6237674" y="5732512"/>
            <a:ext cx="53193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ALU Circuit – comprised of logic gates , implements addition and subtraction</a:t>
            </a:r>
          </a:p>
        </p:txBody>
      </p:sp>
      <p:pic>
        <p:nvPicPr>
          <p:cNvPr id="7" name="Picture 6" descr="Electronic symbol - Wikipedia">
            <a:extLst>
              <a:ext uri="{FF2B5EF4-FFF2-40B4-BE49-F238E27FC236}">
                <a16:creationId xmlns:a16="http://schemas.microsoft.com/office/drawing/2014/main" id="{461129C3-409C-003E-1FA5-260C08E50432}"/>
              </a:ext>
            </a:extLst>
          </p:cNvPr>
          <p:cNvPicPr>
            <a:picLocks noChangeAspect="1"/>
          </p:cNvPicPr>
          <p:nvPr/>
        </p:nvPicPr>
        <p:blipFill rotWithShape="1">
          <a:blip r:embed="rId2"/>
          <a:srcRect l="45133" t="65421" r="2950" b="-467"/>
          <a:stretch/>
        </p:blipFill>
        <p:spPr>
          <a:xfrm>
            <a:off x="9603938" y="1508794"/>
            <a:ext cx="1696853" cy="723138"/>
          </a:xfrm>
          <a:prstGeom prst="rect">
            <a:avLst/>
          </a:prstGeom>
        </p:spPr>
      </p:pic>
      <p:pic>
        <p:nvPicPr>
          <p:cNvPr id="8" name="Picture 7" descr="Electronic symbol - Wikipedia">
            <a:extLst>
              <a:ext uri="{FF2B5EF4-FFF2-40B4-BE49-F238E27FC236}">
                <a16:creationId xmlns:a16="http://schemas.microsoft.com/office/drawing/2014/main" id="{5625BD19-EC23-E7D2-CC91-7F9548245471}"/>
              </a:ext>
            </a:extLst>
          </p:cNvPr>
          <p:cNvPicPr>
            <a:picLocks noChangeAspect="1"/>
          </p:cNvPicPr>
          <p:nvPr/>
        </p:nvPicPr>
        <p:blipFill rotWithShape="1">
          <a:blip r:embed="rId2"/>
          <a:srcRect l="44838" t="770" r="3245" b="65421"/>
          <a:stretch/>
        </p:blipFill>
        <p:spPr>
          <a:xfrm>
            <a:off x="5745710" y="1534328"/>
            <a:ext cx="1696852" cy="697617"/>
          </a:xfrm>
          <a:prstGeom prst="rect">
            <a:avLst/>
          </a:prstGeom>
        </p:spPr>
      </p:pic>
      <p:sp>
        <p:nvSpPr>
          <p:cNvPr id="3" name="TextBox 2">
            <a:extLst>
              <a:ext uri="{FF2B5EF4-FFF2-40B4-BE49-F238E27FC236}">
                <a16:creationId xmlns:a16="http://schemas.microsoft.com/office/drawing/2014/main" id="{46C131FA-FF16-E690-10EE-B813123110A2}"/>
              </a:ext>
            </a:extLst>
          </p:cNvPr>
          <p:cNvSpPr txBox="1"/>
          <p:nvPr/>
        </p:nvSpPr>
        <p:spPr>
          <a:xfrm>
            <a:off x="548041" y="1080645"/>
            <a:ext cx="317246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a:ea typeface="Calibri"/>
                <a:cs typeface="Calibri"/>
              </a:rPr>
              <a:t>Digital Circuits</a:t>
            </a:r>
          </a:p>
        </p:txBody>
      </p:sp>
      <p:sp>
        <p:nvSpPr>
          <p:cNvPr id="4" name="Slide Number Placeholder 3">
            <a:extLst>
              <a:ext uri="{FF2B5EF4-FFF2-40B4-BE49-F238E27FC236}">
                <a16:creationId xmlns:a16="http://schemas.microsoft.com/office/drawing/2014/main" id="{7C9912DF-2CF8-1F5F-7522-BE89AF3C6EC8}"/>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3757374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C7B81893-F4F6-A1A6-63FB-5BEAEB12CA27}"/>
              </a:ext>
            </a:extLst>
          </p:cNvPr>
          <p:cNvSpPr/>
          <p:nvPr/>
        </p:nvSpPr>
        <p:spPr>
          <a:xfrm>
            <a:off x="7744513" y="4940541"/>
            <a:ext cx="157877" cy="964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ea typeface="Calibri"/>
              <a:cs typeface="Calibri"/>
            </a:endParaRPr>
          </a:p>
        </p:txBody>
      </p:sp>
      <p:sp>
        <p:nvSpPr>
          <p:cNvPr id="9" name="Rectangle 8">
            <a:extLst>
              <a:ext uri="{FF2B5EF4-FFF2-40B4-BE49-F238E27FC236}">
                <a16:creationId xmlns:a16="http://schemas.microsoft.com/office/drawing/2014/main" id="{597908D4-26BD-63A1-F3FC-ED0CBEE3D8CD}"/>
              </a:ext>
            </a:extLst>
          </p:cNvPr>
          <p:cNvSpPr/>
          <p:nvPr/>
        </p:nvSpPr>
        <p:spPr>
          <a:xfrm>
            <a:off x="8291967" y="4521830"/>
            <a:ext cx="1138399" cy="7137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a:ea typeface="Calibri"/>
                <a:cs typeface="Calibri"/>
              </a:rPr>
              <a:t>Integrator</a:t>
            </a:r>
          </a:p>
        </p:txBody>
      </p:sp>
      <p:sp>
        <p:nvSpPr>
          <p:cNvPr id="11" name="Arrow: Right 10">
            <a:extLst>
              <a:ext uri="{FF2B5EF4-FFF2-40B4-BE49-F238E27FC236}">
                <a16:creationId xmlns:a16="http://schemas.microsoft.com/office/drawing/2014/main" id="{6D2F2399-7D8B-4967-077E-95AE9A4A0C00}"/>
              </a:ext>
            </a:extLst>
          </p:cNvPr>
          <p:cNvSpPr/>
          <p:nvPr/>
        </p:nvSpPr>
        <p:spPr>
          <a:xfrm>
            <a:off x="9500007" y="4940540"/>
            <a:ext cx="157877" cy="964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ea typeface="Calibri"/>
              <a:cs typeface="Calibri"/>
            </a:endParaRPr>
          </a:p>
        </p:txBody>
      </p:sp>
      <p:pic>
        <p:nvPicPr>
          <p:cNvPr id="15" name="Picture 14" descr="File:Integrator circuit.png">
            <a:extLst>
              <a:ext uri="{FF2B5EF4-FFF2-40B4-BE49-F238E27FC236}">
                <a16:creationId xmlns:a16="http://schemas.microsoft.com/office/drawing/2014/main" id="{5DCF9F2C-FB29-FF98-9188-C1E92A7BC976}"/>
              </a:ext>
            </a:extLst>
          </p:cNvPr>
          <p:cNvPicPr>
            <a:picLocks noChangeAspect="1"/>
          </p:cNvPicPr>
          <p:nvPr/>
        </p:nvPicPr>
        <p:blipFill>
          <a:blip r:embed="rId2"/>
          <a:stretch>
            <a:fillRect/>
          </a:stretch>
        </p:blipFill>
        <p:spPr>
          <a:xfrm>
            <a:off x="8849490" y="1686164"/>
            <a:ext cx="1951820" cy="1756451"/>
          </a:xfrm>
          <a:prstGeom prst="rect">
            <a:avLst/>
          </a:prstGeom>
        </p:spPr>
      </p:pic>
      <p:sp>
        <p:nvSpPr>
          <p:cNvPr id="17" name="TextBox 16">
            <a:extLst>
              <a:ext uri="{FF2B5EF4-FFF2-40B4-BE49-F238E27FC236}">
                <a16:creationId xmlns:a16="http://schemas.microsoft.com/office/drawing/2014/main" id="{FCE12484-61A2-9D15-CBDE-1D02F3870367}"/>
              </a:ext>
            </a:extLst>
          </p:cNvPr>
          <p:cNvSpPr txBox="1"/>
          <p:nvPr/>
        </p:nvSpPr>
        <p:spPr>
          <a:xfrm>
            <a:off x="8791833" y="1021551"/>
            <a:ext cx="28675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ea typeface="Calibri"/>
                <a:cs typeface="Calibri"/>
              </a:rPr>
              <a:t>Integrator Circuit – implements mathematical integration</a:t>
            </a:r>
          </a:p>
        </p:txBody>
      </p:sp>
      <p:sp>
        <p:nvSpPr>
          <p:cNvPr id="19" name="TextBox 18">
            <a:extLst>
              <a:ext uri="{FF2B5EF4-FFF2-40B4-BE49-F238E27FC236}">
                <a16:creationId xmlns:a16="http://schemas.microsoft.com/office/drawing/2014/main" id="{DD58F52D-61FF-ABA0-513B-754F46798A8D}"/>
              </a:ext>
            </a:extLst>
          </p:cNvPr>
          <p:cNvSpPr txBox="1"/>
          <p:nvPr/>
        </p:nvSpPr>
        <p:spPr>
          <a:xfrm>
            <a:off x="774372" y="1401543"/>
            <a:ext cx="5174682"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Calibri"/>
                <a:cs typeface="Calibri"/>
              </a:rPr>
              <a:t>Resistors, capacitors and operational amplifiers (op amps) are the building blocks of analog computer circuits. </a:t>
            </a:r>
          </a:p>
          <a:p>
            <a:pPr marL="285750" indent="-285750">
              <a:buFont typeface="Arial"/>
              <a:buChar char="•"/>
            </a:pPr>
            <a:r>
              <a:rPr lang="en-US" dirty="0">
                <a:latin typeface="Calibri"/>
                <a:ea typeface="Calibri"/>
                <a:cs typeface="Calibri"/>
              </a:rPr>
              <a:t>Transistors are the building blocks of operational amplifiers and operate in their linear range.  </a:t>
            </a:r>
          </a:p>
          <a:p>
            <a:pPr marL="285750" indent="-285750">
              <a:buFont typeface="Arial"/>
              <a:buChar char="•"/>
            </a:pPr>
            <a:r>
              <a:rPr lang="en-US" dirty="0">
                <a:latin typeface="Calibri"/>
                <a:ea typeface="Calibri"/>
                <a:cs typeface="Calibri"/>
              </a:rPr>
              <a:t>Analog elements are used to control voltages and currents.  </a:t>
            </a:r>
          </a:p>
          <a:p>
            <a:pPr marL="285750" indent="-285750">
              <a:buFont typeface="Arial"/>
              <a:buChar char="•"/>
            </a:pPr>
            <a:r>
              <a:rPr lang="en-US" dirty="0">
                <a:latin typeface="Calibri"/>
                <a:ea typeface="Calibri"/>
                <a:cs typeface="Calibri"/>
              </a:rPr>
              <a:t>Addition is accomplished just with wires (currents going into the same node naturally add to each other).</a:t>
            </a:r>
          </a:p>
          <a:p>
            <a:pPr marL="285750" indent="-285750">
              <a:buFont typeface="Arial"/>
              <a:buChar char="•"/>
            </a:pPr>
            <a:r>
              <a:rPr lang="en-US" dirty="0">
                <a:latin typeface="Calibri"/>
                <a:ea typeface="Calibri"/>
                <a:cs typeface="Calibri"/>
              </a:rPr>
              <a:t>Analog circuits produce continuous time signals </a:t>
            </a:r>
          </a:p>
          <a:p>
            <a:pPr marL="285750" indent="-285750">
              <a:buFont typeface="Arial"/>
              <a:buChar char="•"/>
            </a:pPr>
            <a:endParaRPr lang="en-US" sz="1400" dirty="0">
              <a:latin typeface="Calibri"/>
              <a:ea typeface="Calibri"/>
              <a:cs typeface="Calibri"/>
            </a:endParaRPr>
          </a:p>
          <a:p>
            <a:pPr marL="285750" indent="-285750">
              <a:buFont typeface="Arial"/>
              <a:buChar char="•"/>
            </a:pPr>
            <a:endParaRPr lang="en-US" sz="1400" dirty="0">
              <a:latin typeface="Calibri"/>
              <a:ea typeface="Calibri"/>
              <a:cs typeface="Calibri"/>
            </a:endParaRPr>
          </a:p>
        </p:txBody>
      </p:sp>
      <p:sp>
        <p:nvSpPr>
          <p:cNvPr id="21" name="TextBox 20">
            <a:extLst>
              <a:ext uri="{FF2B5EF4-FFF2-40B4-BE49-F238E27FC236}">
                <a16:creationId xmlns:a16="http://schemas.microsoft.com/office/drawing/2014/main" id="{AF68B38E-F514-56DD-4021-DC479CF2A5E3}"/>
              </a:ext>
            </a:extLst>
          </p:cNvPr>
          <p:cNvSpPr txBox="1"/>
          <p:nvPr/>
        </p:nvSpPr>
        <p:spPr>
          <a:xfrm rot="10800000" flipV="1">
            <a:off x="8795939" y="3413852"/>
            <a:ext cx="225615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u="sng" dirty="0">
                <a:solidFill>
                  <a:srgbClr val="0645AD"/>
                </a:solidFill>
                <a:latin typeface="Calibri"/>
                <a:ea typeface="Calibri"/>
                <a:cs typeface="Calibri"/>
                <a:hlinkClick r:id="rId3" tooltip="User talk:Rutujadeshpande"/>
              </a:rPr>
              <a:t>Credit</a:t>
            </a:r>
            <a:r>
              <a:rPr lang="en-US" sz="800" u="sng" dirty="0">
                <a:solidFill>
                  <a:srgbClr val="0645AD"/>
                </a:solidFill>
                <a:latin typeface="Calibri"/>
                <a:ea typeface="Calibri"/>
                <a:cs typeface="Calibri"/>
                <a:hlinkClick r:id="rId3" tooltip="User talk:Rutujadeshpande">
                  <a:extLst>
                    <a:ext uri="{A12FA001-AC4F-418D-AE19-62706E023703}">
                      <ahyp:hlinkClr xmlns:ahyp="http://schemas.microsoft.com/office/drawing/2018/hyperlinkcolor" val="tx"/>
                    </a:ext>
                  </a:extLst>
                </a:hlinkClick>
              </a:rPr>
              <a:t>: Rutujadeshpande</a:t>
            </a:r>
            <a:r>
              <a:rPr lang="en-US" sz="800" u="sng" dirty="0">
                <a:solidFill>
                  <a:srgbClr val="0645AD"/>
                </a:solidFill>
                <a:latin typeface="Calibri"/>
                <a:ea typeface="Calibri"/>
                <a:cs typeface="Calibri"/>
              </a:rPr>
              <a:t> Wikipedia</a:t>
            </a:r>
            <a:endParaRPr lang="en-US" sz="800" dirty="0">
              <a:latin typeface="Calibri"/>
              <a:ea typeface="Calibri"/>
              <a:cs typeface="Calibri"/>
            </a:endParaRPr>
          </a:p>
        </p:txBody>
      </p:sp>
      <p:pic>
        <p:nvPicPr>
          <p:cNvPr id="23" name="Picture 22" descr="A graph of a line&#10;&#10;Description automatically generated">
            <a:extLst>
              <a:ext uri="{FF2B5EF4-FFF2-40B4-BE49-F238E27FC236}">
                <a16:creationId xmlns:a16="http://schemas.microsoft.com/office/drawing/2014/main" id="{B7629FB8-42DE-E57F-E9B9-0B8AEC6C6D59}"/>
              </a:ext>
            </a:extLst>
          </p:cNvPr>
          <p:cNvPicPr>
            <a:picLocks noChangeAspect="1"/>
          </p:cNvPicPr>
          <p:nvPr/>
        </p:nvPicPr>
        <p:blipFill rotWithShape="1">
          <a:blip r:embed="rId4"/>
          <a:srcRect l="-534" t="11661" r="-1140" b="2251"/>
          <a:stretch/>
        </p:blipFill>
        <p:spPr>
          <a:xfrm>
            <a:off x="6646680" y="4517093"/>
            <a:ext cx="905309" cy="818122"/>
          </a:xfrm>
          <a:prstGeom prst="rect">
            <a:avLst/>
          </a:prstGeom>
        </p:spPr>
      </p:pic>
      <p:pic>
        <p:nvPicPr>
          <p:cNvPr id="25" name="Picture 24" descr="A graph of a line on a graph&#10;&#10;Description automatically generated">
            <a:extLst>
              <a:ext uri="{FF2B5EF4-FFF2-40B4-BE49-F238E27FC236}">
                <a16:creationId xmlns:a16="http://schemas.microsoft.com/office/drawing/2014/main" id="{8A4FBA5B-DC39-A7DD-F335-B5F6A8B37159}"/>
              </a:ext>
            </a:extLst>
          </p:cNvPr>
          <p:cNvPicPr>
            <a:picLocks noChangeAspect="1"/>
          </p:cNvPicPr>
          <p:nvPr/>
        </p:nvPicPr>
        <p:blipFill rotWithShape="1">
          <a:blip r:embed="rId5"/>
          <a:srcRect t="12645" r="-909" b="-1503"/>
          <a:stretch/>
        </p:blipFill>
        <p:spPr>
          <a:xfrm>
            <a:off x="10003483" y="4517207"/>
            <a:ext cx="898894" cy="825914"/>
          </a:xfrm>
          <a:prstGeom prst="rect">
            <a:avLst/>
          </a:prstGeom>
        </p:spPr>
      </p:pic>
      <p:pic>
        <p:nvPicPr>
          <p:cNvPr id="27" name="Picture 26" descr="Operational amplifier - Wikipedia">
            <a:extLst>
              <a:ext uri="{FF2B5EF4-FFF2-40B4-BE49-F238E27FC236}">
                <a16:creationId xmlns:a16="http://schemas.microsoft.com/office/drawing/2014/main" id="{C7D4C8B9-D52D-1E0E-0D2C-1CAD5C61BECC}"/>
              </a:ext>
            </a:extLst>
          </p:cNvPr>
          <p:cNvPicPr>
            <a:picLocks noChangeAspect="1"/>
          </p:cNvPicPr>
          <p:nvPr/>
        </p:nvPicPr>
        <p:blipFill>
          <a:blip r:embed="rId6"/>
          <a:stretch>
            <a:fillRect/>
          </a:stretch>
        </p:blipFill>
        <p:spPr>
          <a:xfrm>
            <a:off x="6391347" y="2652225"/>
            <a:ext cx="766228" cy="673141"/>
          </a:xfrm>
          <a:prstGeom prst="rect">
            <a:avLst/>
          </a:prstGeom>
        </p:spPr>
      </p:pic>
      <p:sp>
        <p:nvSpPr>
          <p:cNvPr id="29" name="TextBox 28">
            <a:extLst>
              <a:ext uri="{FF2B5EF4-FFF2-40B4-BE49-F238E27FC236}">
                <a16:creationId xmlns:a16="http://schemas.microsoft.com/office/drawing/2014/main" id="{1706472C-71AE-3BF5-3C19-3B83774275A1}"/>
              </a:ext>
            </a:extLst>
          </p:cNvPr>
          <p:cNvSpPr txBox="1"/>
          <p:nvPr/>
        </p:nvSpPr>
        <p:spPr>
          <a:xfrm>
            <a:off x="7261454" y="2847049"/>
            <a:ext cx="15362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ea typeface="Calibri"/>
                <a:cs typeface="Calibri"/>
              </a:rPr>
              <a:t>Operational Amplifier</a:t>
            </a:r>
          </a:p>
        </p:txBody>
      </p:sp>
      <p:sp>
        <p:nvSpPr>
          <p:cNvPr id="31" name="TextBox 30">
            <a:extLst>
              <a:ext uri="{FF2B5EF4-FFF2-40B4-BE49-F238E27FC236}">
                <a16:creationId xmlns:a16="http://schemas.microsoft.com/office/drawing/2014/main" id="{25270C78-38E8-1C0B-7D7E-B42934401EDF}"/>
              </a:ext>
            </a:extLst>
          </p:cNvPr>
          <p:cNvSpPr txBox="1"/>
          <p:nvPr/>
        </p:nvSpPr>
        <p:spPr>
          <a:xfrm>
            <a:off x="395943" y="823346"/>
            <a:ext cx="70420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a:ea typeface="Calibri"/>
                <a:cs typeface="Calibri"/>
              </a:rPr>
              <a:t>Analog Computer Circuits</a:t>
            </a:r>
          </a:p>
        </p:txBody>
      </p:sp>
      <p:pic>
        <p:nvPicPr>
          <p:cNvPr id="33" name="Picture 32" descr="File:Resistor symbol America.svg - Wikibooks, open books for an open world">
            <a:extLst>
              <a:ext uri="{FF2B5EF4-FFF2-40B4-BE49-F238E27FC236}">
                <a16:creationId xmlns:a16="http://schemas.microsoft.com/office/drawing/2014/main" id="{D4E11496-A382-75EF-9DBC-4E56AC7B4612}"/>
              </a:ext>
            </a:extLst>
          </p:cNvPr>
          <p:cNvPicPr>
            <a:picLocks noChangeAspect="1"/>
          </p:cNvPicPr>
          <p:nvPr/>
        </p:nvPicPr>
        <p:blipFill>
          <a:blip r:embed="rId7"/>
          <a:stretch>
            <a:fillRect/>
          </a:stretch>
        </p:blipFill>
        <p:spPr>
          <a:xfrm>
            <a:off x="6434880" y="2074153"/>
            <a:ext cx="633595" cy="276347"/>
          </a:xfrm>
          <a:prstGeom prst="rect">
            <a:avLst/>
          </a:prstGeom>
        </p:spPr>
      </p:pic>
      <p:pic>
        <p:nvPicPr>
          <p:cNvPr id="35" name="Picture 34" descr="File:Capacitor Symbol alternative.svg - Wikimedia Commons">
            <a:extLst>
              <a:ext uri="{FF2B5EF4-FFF2-40B4-BE49-F238E27FC236}">
                <a16:creationId xmlns:a16="http://schemas.microsoft.com/office/drawing/2014/main" id="{90501A55-2D2B-23EA-FC05-F55E86218A94}"/>
              </a:ext>
            </a:extLst>
          </p:cNvPr>
          <p:cNvPicPr>
            <a:picLocks noChangeAspect="1"/>
          </p:cNvPicPr>
          <p:nvPr/>
        </p:nvPicPr>
        <p:blipFill>
          <a:blip r:embed="rId8"/>
          <a:stretch>
            <a:fillRect/>
          </a:stretch>
        </p:blipFill>
        <p:spPr>
          <a:xfrm>
            <a:off x="6496306" y="2382832"/>
            <a:ext cx="466068" cy="266657"/>
          </a:xfrm>
          <a:prstGeom prst="rect">
            <a:avLst/>
          </a:prstGeom>
        </p:spPr>
      </p:pic>
      <p:sp>
        <p:nvSpPr>
          <p:cNvPr id="37" name="TextBox 36">
            <a:extLst>
              <a:ext uri="{FF2B5EF4-FFF2-40B4-BE49-F238E27FC236}">
                <a16:creationId xmlns:a16="http://schemas.microsoft.com/office/drawing/2014/main" id="{C1C0E97E-A769-FCE2-9B95-F8346796E6A7}"/>
              </a:ext>
            </a:extLst>
          </p:cNvPr>
          <p:cNvSpPr txBox="1"/>
          <p:nvPr/>
        </p:nvSpPr>
        <p:spPr>
          <a:xfrm>
            <a:off x="7317587" y="2034493"/>
            <a:ext cx="9169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latin typeface="Calibri"/>
                <a:ea typeface="Calibri"/>
                <a:cs typeface="Calibri"/>
              </a:rPr>
              <a:t>Resistor</a:t>
            </a:r>
          </a:p>
        </p:txBody>
      </p:sp>
      <p:sp>
        <p:nvSpPr>
          <p:cNvPr id="39" name="TextBox 38">
            <a:extLst>
              <a:ext uri="{FF2B5EF4-FFF2-40B4-BE49-F238E27FC236}">
                <a16:creationId xmlns:a16="http://schemas.microsoft.com/office/drawing/2014/main" id="{CB4E6A23-230E-86F7-B176-4133C8945623}"/>
              </a:ext>
            </a:extLst>
          </p:cNvPr>
          <p:cNvSpPr txBox="1"/>
          <p:nvPr/>
        </p:nvSpPr>
        <p:spPr>
          <a:xfrm>
            <a:off x="7305281" y="2362441"/>
            <a:ext cx="102567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latin typeface="Calibri"/>
                <a:ea typeface="Calibri"/>
                <a:cs typeface="Calibri"/>
              </a:rPr>
              <a:t>Capacitor</a:t>
            </a:r>
          </a:p>
        </p:txBody>
      </p:sp>
      <p:sp>
        <p:nvSpPr>
          <p:cNvPr id="41" name="TextBox 40">
            <a:extLst>
              <a:ext uri="{FF2B5EF4-FFF2-40B4-BE49-F238E27FC236}">
                <a16:creationId xmlns:a16="http://schemas.microsoft.com/office/drawing/2014/main" id="{53B9C1F3-C251-AEE6-D291-E7BFC91E13A7}"/>
              </a:ext>
            </a:extLst>
          </p:cNvPr>
          <p:cNvSpPr txBox="1"/>
          <p:nvPr/>
        </p:nvSpPr>
        <p:spPr>
          <a:xfrm>
            <a:off x="6906737" y="5367274"/>
            <a:ext cx="49794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latin typeface="Calibri"/>
                <a:ea typeface="Calibri"/>
                <a:cs typeface="Calibri"/>
              </a:rPr>
              <a:t>V</a:t>
            </a:r>
            <a:r>
              <a:rPr lang="en-US" sz="1600" baseline="-25000" dirty="0">
                <a:latin typeface="Calibri"/>
                <a:ea typeface="Calibri"/>
                <a:cs typeface="Calibri"/>
              </a:rPr>
              <a:t>in</a:t>
            </a:r>
          </a:p>
        </p:txBody>
      </p:sp>
      <p:sp>
        <p:nvSpPr>
          <p:cNvPr id="43" name="TextBox 42">
            <a:extLst>
              <a:ext uri="{FF2B5EF4-FFF2-40B4-BE49-F238E27FC236}">
                <a16:creationId xmlns:a16="http://schemas.microsoft.com/office/drawing/2014/main" id="{C3470ECE-F3D1-A561-AEEC-A83AD51B30D2}"/>
              </a:ext>
            </a:extLst>
          </p:cNvPr>
          <p:cNvSpPr txBox="1"/>
          <p:nvPr/>
        </p:nvSpPr>
        <p:spPr>
          <a:xfrm>
            <a:off x="10272155" y="5425146"/>
            <a:ext cx="5663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err="1">
                <a:latin typeface="Calibri"/>
                <a:ea typeface="Calibri"/>
                <a:cs typeface="Calibri"/>
              </a:rPr>
              <a:t>V</a:t>
            </a:r>
            <a:r>
              <a:rPr lang="en-US" sz="1600" baseline="-25000" err="1">
                <a:latin typeface="Calibri"/>
                <a:ea typeface="Calibri"/>
                <a:cs typeface="Calibri"/>
              </a:rPr>
              <a:t>out</a:t>
            </a:r>
            <a:endParaRPr lang="en-US" sz="1600" baseline="-25000">
              <a:latin typeface="Calibri"/>
              <a:ea typeface="Calibri"/>
              <a:cs typeface="Calibri"/>
            </a:endParaRPr>
          </a:p>
        </p:txBody>
      </p:sp>
      <p:sp>
        <p:nvSpPr>
          <p:cNvPr id="3" name="Title 1">
            <a:extLst>
              <a:ext uri="{FF2B5EF4-FFF2-40B4-BE49-F238E27FC236}">
                <a16:creationId xmlns:a16="http://schemas.microsoft.com/office/drawing/2014/main" id="{7F822D4D-8A79-610F-938B-11ACF8BA4D70}"/>
              </a:ext>
            </a:extLst>
          </p:cNvPr>
          <p:cNvSpPr txBox="1">
            <a:spLocks/>
          </p:cNvSpPr>
          <p:nvPr/>
        </p:nvSpPr>
        <p:spPr>
          <a:xfrm>
            <a:off x="397164" y="161570"/>
            <a:ext cx="8626842" cy="56356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alibri"/>
                <a:ea typeface="Calibri"/>
                <a:cs typeface="Calibri"/>
              </a:rPr>
              <a:t>Digital vs Analog Computer Circuit Building Blocks</a:t>
            </a:r>
          </a:p>
        </p:txBody>
      </p:sp>
      <p:sp>
        <p:nvSpPr>
          <p:cNvPr id="2" name="Slide Number Placeholder 1">
            <a:extLst>
              <a:ext uri="{FF2B5EF4-FFF2-40B4-BE49-F238E27FC236}">
                <a16:creationId xmlns:a16="http://schemas.microsoft.com/office/drawing/2014/main" id="{991252B0-57F9-30D2-D68A-EB552261B058}"/>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024502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D1E31D-CD9E-112F-51E6-EA66BFF66D66}"/>
              </a:ext>
            </a:extLst>
          </p:cNvPr>
          <p:cNvSpPr txBox="1"/>
          <p:nvPr/>
        </p:nvSpPr>
        <p:spPr>
          <a:xfrm>
            <a:off x="806454" y="914275"/>
            <a:ext cx="1070790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0D0D0D"/>
                </a:solidFill>
                <a:latin typeface="Calibri"/>
                <a:ea typeface="Calibri"/>
                <a:cs typeface="Arial"/>
              </a:rPr>
              <a:t>Systems of equations are physically recreated with combinations of analog electronic blocks</a:t>
            </a:r>
            <a:endParaRPr lang="en-US">
              <a:solidFill>
                <a:srgbClr val="000000"/>
              </a:solidFill>
              <a:latin typeface="Calibri"/>
              <a:ea typeface="Calibri"/>
              <a:cs typeface="Arial"/>
            </a:endParaRPr>
          </a:p>
          <a:p>
            <a:pPr marL="285750" indent="-285750">
              <a:buFont typeface="Arial"/>
              <a:buChar char="•"/>
            </a:pPr>
            <a:endParaRPr lang="en-US" dirty="0">
              <a:solidFill>
                <a:srgbClr val="0D0D0D"/>
              </a:solidFill>
              <a:latin typeface="Calibri"/>
              <a:ea typeface="Calibri"/>
              <a:cs typeface="Arial"/>
            </a:endParaRPr>
          </a:p>
          <a:p>
            <a:pPr marL="285750" indent="-285750">
              <a:buFont typeface="Arial"/>
              <a:buChar char="•"/>
            </a:pPr>
            <a:r>
              <a:rPr lang="en-US" dirty="0">
                <a:solidFill>
                  <a:srgbClr val="0D0D0D"/>
                </a:solidFill>
                <a:latin typeface="Calibri"/>
                <a:ea typeface="Calibri"/>
                <a:cs typeface="Arial"/>
              </a:rPr>
              <a:t>There are multiple blocks available for each mathematical operation</a:t>
            </a:r>
          </a:p>
          <a:p>
            <a:pPr marL="285750" indent="-285750">
              <a:buFont typeface="Arial"/>
              <a:buChar char="•"/>
            </a:pPr>
            <a:endParaRPr lang="en-US" dirty="0">
              <a:latin typeface="Calibri"/>
              <a:ea typeface="Calibri"/>
              <a:cs typeface="Arial"/>
            </a:endParaRPr>
          </a:p>
          <a:p>
            <a:pPr marL="285750" indent="-285750">
              <a:buFont typeface="Arial"/>
              <a:buChar char="•"/>
            </a:pPr>
            <a:r>
              <a:rPr lang="en-US" dirty="0">
                <a:latin typeface="Calibri"/>
                <a:ea typeface="Calibri"/>
                <a:cs typeface="Calibri"/>
              </a:rPr>
              <a:t>There is no sequential program that manipulates bits  </a:t>
            </a:r>
            <a:endParaRPr lang="en-US">
              <a:latin typeface="Calibri"/>
              <a:ea typeface="Calibri"/>
              <a:cs typeface="Calibri"/>
            </a:endParaRPr>
          </a:p>
        </p:txBody>
      </p:sp>
      <p:sp>
        <p:nvSpPr>
          <p:cNvPr id="3" name="Title 1">
            <a:extLst>
              <a:ext uri="{FF2B5EF4-FFF2-40B4-BE49-F238E27FC236}">
                <a16:creationId xmlns:a16="http://schemas.microsoft.com/office/drawing/2014/main" id="{A6F660A5-F00B-3B8D-9B56-8B0F4B2F4BBD}"/>
              </a:ext>
            </a:extLst>
          </p:cNvPr>
          <p:cNvSpPr>
            <a:spLocks noGrp="1"/>
          </p:cNvSpPr>
          <p:nvPr>
            <p:ph type="title"/>
          </p:nvPr>
        </p:nvSpPr>
        <p:spPr>
          <a:xfrm>
            <a:off x="803166" y="130720"/>
            <a:ext cx="10515600" cy="533875"/>
          </a:xfrm>
        </p:spPr>
        <p:txBody>
          <a:bodyPr>
            <a:normAutofit/>
          </a:bodyPr>
          <a:lstStyle/>
          <a:p>
            <a:r>
              <a:rPr lang="en-US" sz="2800" dirty="0">
                <a:latin typeface="Calibri"/>
                <a:ea typeface="Calibri"/>
                <a:cs typeface="Calibri"/>
              </a:rPr>
              <a:t>How an Analog Computer works</a:t>
            </a:r>
          </a:p>
        </p:txBody>
      </p:sp>
      <p:sp>
        <p:nvSpPr>
          <p:cNvPr id="15" name="TextBox 14">
            <a:extLst>
              <a:ext uri="{FF2B5EF4-FFF2-40B4-BE49-F238E27FC236}">
                <a16:creationId xmlns:a16="http://schemas.microsoft.com/office/drawing/2014/main" id="{264D3584-D632-FAB1-406C-FA075A3456D0}"/>
              </a:ext>
            </a:extLst>
          </p:cNvPr>
          <p:cNvSpPr txBox="1"/>
          <p:nvPr/>
        </p:nvSpPr>
        <p:spPr>
          <a:xfrm>
            <a:off x="829884" y="4727707"/>
            <a:ext cx="1052053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Arial"/>
              </a:rPr>
              <a:t>An analog computer is a matrix of interconnectable circuit blocks.  </a:t>
            </a:r>
            <a:endParaRPr lang="en-US">
              <a:latin typeface="Calibri"/>
              <a:ea typeface="Calibri"/>
              <a:cs typeface="Calibri"/>
            </a:endParaRPr>
          </a:p>
          <a:p>
            <a:endParaRPr lang="en-US" dirty="0">
              <a:latin typeface="Calibri"/>
              <a:ea typeface="Calibri"/>
              <a:cs typeface="Arial"/>
            </a:endParaRPr>
          </a:p>
          <a:p>
            <a:r>
              <a:rPr lang="en-US" dirty="0">
                <a:latin typeface="Calibri"/>
                <a:ea typeface="Calibri"/>
                <a:cs typeface="Arial"/>
              </a:rPr>
              <a:t>These blocks are networked and programmed with initial conditions to create a circuit that models the real life system.  V</a:t>
            </a:r>
            <a:r>
              <a:rPr lang="en-US" dirty="0">
                <a:solidFill>
                  <a:srgbClr val="0D0D0D"/>
                </a:solidFill>
                <a:latin typeface="Calibri"/>
                <a:ea typeface="Calibri"/>
                <a:cs typeface="Arial"/>
              </a:rPr>
              <a:t>ariables are allowed to evolve with time until the solution is obtained.  Time scaling is used to reduce computation time.</a:t>
            </a:r>
            <a:endParaRPr lang="en-US">
              <a:latin typeface="Calibri"/>
              <a:ea typeface="Calibri"/>
              <a:cs typeface="Arial"/>
            </a:endParaRPr>
          </a:p>
        </p:txBody>
      </p:sp>
      <p:pic>
        <p:nvPicPr>
          <p:cNvPr id="47" name="Picture 46" descr="A diagram of a fanout block&#10;&#10;Description automatically generated">
            <a:extLst>
              <a:ext uri="{FF2B5EF4-FFF2-40B4-BE49-F238E27FC236}">
                <a16:creationId xmlns:a16="http://schemas.microsoft.com/office/drawing/2014/main" id="{7B91F7C8-FCDB-2EEE-E8F8-888A46F137B2}"/>
              </a:ext>
            </a:extLst>
          </p:cNvPr>
          <p:cNvPicPr>
            <a:picLocks noChangeAspect="1"/>
          </p:cNvPicPr>
          <p:nvPr/>
        </p:nvPicPr>
        <p:blipFill>
          <a:blip r:embed="rId2"/>
          <a:stretch>
            <a:fillRect/>
          </a:stretch>
        </p:blipFill>
        <p:spPr>
          <a:xfrm>
            <a:off x="3286608" y="2947747"/>
            <a:ext cx="5773114" cy="1280811"/>
          </a:xfrm>
          <a:prstGeom prst="rect">
            <a:avLst/>
          </a:prstGeom>
        </p:spPr>
      </p:pic>
      <p:sp>
        <p:nvSpPr>
          <p:cNvPr id="49" name="TextBox 48">
            <a:extLst>
              <a:ext uri="{FF2B5EF4-FFF2-40B4-BE49-F238E27FC236}">
                <a16:creationId xmlns:a16="http://schemas.microsoft.com/office/drawing/2014/main" id="{A0D176D9-8AD0-6EB7-9842-46CE2DE60085}"/>
              </a:ext>
            </a:extLst>
          </p:cNvPr>
          <p:cNvSpPr txBox="1"/>
          <p:nvPr/>
        </p:nvSpPr>
        <p:spPr>
          <a:xfrm>
            <a:off x="3504629" y="4222019"/>
            <a:ext cx="3925621" cy="335038"/>
          </a:xfrm>
          <a:prstGeom prst="rect">
            <a:avLst/>
          </a:prstGeom>
        </p:spPr>
        <p:txBody>
          <a:bodyPr lIns="91440" tIns="45720" rIns="91440" bIns="45720" anchor="t">
            <a:normAutofit/>
          </a:bodyPr>
          <a:lstStyle/>
          <a:p>
            <a:r>
              <a:rPr lang="en-US" sz="900" dirty="0"/>
              <a:t>(Guo, 2016)</a:t>
            </a:r>
          </a:p>
        </p:txBody>
      </p:sp>
      <p:sp>
        <p:nvSpPr>
          <p:cNvPr id="50" name="TextBox 49">
            <a:extLst>
              <a:ext uri="{FF2B5EF4-FFF2-40B4-BE49-F238E27FC236}">
                <a16:creationId xmlns:a16="http://schemas.microsoft.com/office/drawing/2014/main" id="{9561C7E6-B328-4199-2D64-C37015CE4DE1}"/>
              </a:ext>
            </a:extLst>
          </p:cNvPr>
          <p:cNvSpPr txBox="1"/>
          <p:nvPr/>
        </p:nvSpPr>
        <p:spPr>
          <a:xfrm>
            <a:off x="4754595" y="2526803"/>
            <a:ext cx="2667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Analog Circuit Blocks</a:t>
            </a:r>
          </a:p>
        </p:txBody>
      </p:sp>
      <p:sp>
        <p:nvSpPr>
          <p:cNvPr id="2" name="Slide Number Placeholder 1">
            <a:extLst>
              <a:ext uri="{FF2B5EF4-FFF2-40B4-BE49-F238E27FC236}">
                <a16:creationId xmlns:a16="http://schemas.microsoft.com/office/drawing/2014/main" id="{0A1527BB-C5A2-38CE-7BD1-1C2DC2CE4700}"/>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1887558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48A83-1241-110D-1B15-0CBD9C613926}"/>
              </a:ext>
            </a:extLst>
          </p:cNvPr>
          <p:cNvSpPr txBox="1"/>
          <p:nvPr/>
        </p:nvSpPr>
        <p:spPr>
          <a:xfrm>
            <a:off x="891761" y="2861459"/>
            <a:ext cx="857889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Calibri"/>
                <a:ea typeface="Calibri"/>
                <a:cs typeface="Calibri"/>
              </a:rPr>
              <a:t>Graphics  source: http://labman.phys.utk.edu/phys135core/modules/m9/harmonic_motion.html</a:t>
            </a:r>
            <a:endParaRPr lang="en-US" sz="800">
              <a:latin typeface="Calibri"/>
              <a:ea typeface="Calibri"/>
              <a:cs typeface="Calibri"/>
            </a:endParaRPr>
          </a:p>
        </p:txBody>
      </p:sp>
      <p:grpSp>
        <p:nvGrpSpPr>
          <p:cNvPr id="8" name="Group 7">
            <a:extLst>
              <a:ext uri="{FF2B5EF4-FFF2-40B4-BE49-F238E27FC236}">
                <a16:creationId xmlns:a16="http://schemas.microsoft.com/office/drawing/2014/main" id="{536DAD7F-4426-0B6D-0EC0-A41F4EF382E0}"/>
              </a:ext>
            </a:extLst>
          </p:cNvPr>
          <p:cNvGrpSpPr/>
          <p:nvPr/>
        </p:nvGrpSpPr>
        <p:grpSpPr>
          <a:xfrm>
            <a:off x="894645" y="1748705"/>
            <a:ext cx="8966808" cy="1125117"/>
            <a:chOff x="716480" y="976286"/>
            <a:chExt cx="8966808" cy="1125117"/>
          </a:xfrm>
        </p:grpSpPr>
        <p:pic>
          <p:nvPicPr>
            <p:cNvPr id="5" name="Picture 4" descr="image">
              <a:extLst>
                <a:ext uri="{FF2B5EF4-FFF2-40B4-BE49-F238E27FC236}">
                  <a16:creationId xmlns:a16="http://schemas.microsoft.com/office/drawing/2014/main" id="{5FEB1860-BE8F-37E1-6871-85733F962632}"/>
                </a:ext>
              </a:extLst>
            </p:cNvPr>
            <p:cNvPicPr>
              <a:picLocks noChangeAspect="1"/>
            </p:cNvPicPr>
            <p:nvPr/>
          </p:nvPicPr>
          <p:blipFill>
            <a:blip r:embed="rId2"/>
            <a:stretch>
              <a:fillRect/>
            </a:stretch>
          </p:blipFill>
          <p:spPr>
            <a:xfrm>
              <a:off x="716480" y="976286"/>
              <a:ext cx="2743198" cy="1125117"/>
            </a:xfrm>
            <a:prstGeom prst="rect">
              <a:avLst/>
            </a:prstGeom>
          </p:spPr>
        </p:pic>
        <p:pic>
          <p:nvPicPr>
            <p:cNvPr id="6" name="Picture 5" descr="image">
              <a:extLst>
                <a:ext uri="{FF2B5EF4-FFF2-40B4-BE49-F238E27FC236}">
                  <a16:creationId xmlns:a16="http://schemas.microsoft.com/office/drawing/2014/main" id="{300CCF73-D92C-8F36-5102-536DA958E535}"/>
                </a:ext>
              </a:extLst>
            </p:cNvPr>
            <p:cNvPicPr>
              <a:picLocks noChangeAspect="1"/>
            </p:cNvPicPr>
            <p:nvPr/>
          </p:nvPicPr>
          <p:blipFill>
            <a:blip r:embed="rId3"/>
            <a:stretch>
              <a:fillRect/>
            </a:stretch>
          </p:blipFill>
          <p:spPr>
            <a:xfrm>
              <a:off x="4420466" y="976870"/>
              <a:ext cx="2381250" cy="1123950"/>
            </a:xfrm>
            <a:prstGeom prst="rect">
              <a:avLst/>
            </a:prstGeom>
          </p:spPr>
        </p:pic>
        <p:pic>
          <p:nvPicPr>
            <p:cNvPr id="7" name="Picture 6" descr="A diagram of equations and equations&#10;&#10;Description automatically generated">
              <a:extLst>
                <a:ext uri="{FF2B5EF4-FFF2-40B4-BE49-F238E27FC236}">
                  <a16:creationId xmlns:a16="http://schemas.microsoft.com/office/drawing/2014/main" id="{39088B0E-2C78-BD39-3D7E-A2005BE85E3E}"/>
                </a:ext>
              </a:extLst>
            </p:cNvPr>
            <p:cNvPicPr>
              <a:picLocks noChangeAspect="1"/>
            </p:cNvPicPr>
            <p:nvPr/>
          </p:nvPicPr>
          <p:blipFill rotWithShape="1">
            <a:blip r:embed="rId4"/>
            <a:srcRect l="24600" t="75802" r="41485" b="2469"/>
            <a:stretch/>
          </p:blipFill>
          <p:spPr>
            <a:xfrm>
              <a:off x="7376556" y="1040896"/>
              <a:ext cx="2306732" cy="872470"/>
            </a:xfrm>
            <a:prstGeom prst="rect">
              <a:avLst/>
            </a:prstGeom>
          </p:spPr>
        </p:pic>
      </p:grpSp>
      <p:sp>
        <p:nvSpPr>
          <p:cNvPr id="10" name="TextBox 9">
            <a:extLst>
              <a:ext uri="{FF2B5EF4-FFF2-40B4-BE49-F238E27FC236}">
                <a16:creationId xmlns:a16="http://schemas.microsoft.com/office/drawing/2014/main" id="{82F3E2D9-57EF-174F-70A0-0656E9FB8A44}"/>
              </a:ext>
            </a:extLst>
          </p:cNvPr>
          <p:cNvSpPr txBox="1"/>
          <p:nvPr/>
        </p:nvSpPr>
        <p:spPr>
          <a:xfrm>
            <a:off x="915056" y="1007758"/>
            <a:ext cx="1076878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ea typeface="Calibri"/>
                <a:cs typeface="Calibri"/>
              </a:rPr>
              <a:t>The motion of a ball on a spring is sinusoidal and can be described by a second order differential equation.</a:t>
            </a:r>
          </a:p>
        </p:txBody>
      </p:sp>
      <p:sp>
        <p:nvSpPr>
          <p:cNvPr id="12" name="TextBox 11">
            <a:extLst>
              <a:ext uri="{FF2B5EF4-FFF2-40B4-BE49-F238E27FC236}">
                <a16:creationId xmlns:a16="http://schemas.microsoft.com/office/drawing/2014/main" id="{4C611855-ADAC-C533-FA15-D21D2CD50106}"/>
              </a:ext>
            </a:extLst>
          </p:cNvPr>
          <p:cNvSpPr txBox="1"/>
          <p:nvPr/>
        </p:nvSpPr>
        <p:spPr>
          <a:xfrm>
            <a:off x="9854589" y="1746144"/>
            <a:ext cx="15698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Where x is the position of the ball</a:t>
            </a:r>
          </a:p>
        </p:txBody>
      </p:sp>
      <p:grpSp>
        <p:nvGrpSpPr>
          <p:cNvPr id="30" name="Group 29">
            <a:extLst>
              <a:ext uri="{FF2B5EF4-FFF2-40B4-BE49-F238E27FC236}">
                <a16:creationId xmlns:a16="http://schemas.microsoft.com/office/drawing/2014/main" id="{2C6F17DB-C43D-0B4E-850F-8BC0311F6A5A}"/>
              </a:ext>
            </a:extLst>
          </p:cNvPr>
          <p:cNvGrpSpPr/>
          <p:nvPr/>
        </p:nvGrpSpPr>
        <p:grpSpPr>
          <a:xfrm>
            <a:off x="6525391" y="3699860"/>
            <a:ext cx="2612632" cy="1795209"/>
            <a:chOff x="4982101" y="2619556"/>
            <a:chExt cx="2612632" cy="1795209"/>
          </a:xfrm>
        </p:grpSpPr>
        <p:pic>
          <p:nvPicPr>
            <p:cNvPr id="15" name="Picture 14" descr="A diagram of a fanout block&#10;&#10;Description automatically generated">
              <a:extLst>
                <a:ext uri="{FF2B5EF4-FFF2-40B4-BE49-F238E27FC236}">
                  <a16:creationId xmlns:a16="http://schemas.microsoft.com/office/drawing/2014/main" id="{699DE7AB-FCD1-2D4D-44DC-C888F42C056D}"/>
                </a:ext>
              </a:extLst>
            </p:cNvPr>
            <p:cNvPicPr>
              <a:picLocks noChangeAspect="1"/>
            </p:cNvPicPr>
            <p:nvPr/>
          </p:nvPicPr>
          <p:blipFill rotWithShape="1">
            <a:blip r:embed="rId5"/>
            <a:srcRect l="1996" t="4132" r="81375" b="17355"/>
            <a:stretch/>
          </p:blipFill>
          <p:spPr>
            <a:xfrm>
              <a:off x="5864925" y="3499232"/>
              <a:ext cx="723021" cy="915533"/>
            </a:xfrm>
            <a:prstGeom prst="rect">
              <a:avLst/>
            </a:prstGeom>
          </p:spPr>
        </p:pic>
        <p:pic>
          <p:nvPicPr>
            <p:cNvPr id="16" name="Picture 15" descr="A diagram of a fanout block&#10;&#10;Description automatically generated">
              <a:extLst>
                <a:ext uri="{FF2B5EF4-FFF2-40B4-BE49-F238E27FC236}">
                  <a16:creationId xmlns:a16="http://schemas.microsoft.com/office/drawing/2014/main" id="{67A454BF-7FB7-8B6F-22DB-676C444A8D8B}"/>
                </a:ext>
              </a:extLst>
            </p:cNvPr>
            <p:cNvPicPr>
              <a:picLocks noChangeAspect="1"/>
            </p:cNvPicPr>
            <p:nvPr/>
          </p:nvPicPr>
          <p:blipFill rotWithShape="1">
            <a:blip r:embed="rId5"/>
            <a:srcRect l="16715" t="6033" r="61555" b="16281"/>
            <a:stretch/>
          </p:blipFill>
          <p:spPr>
            <a:xfrm>
              <a:off x="6548657" y="3497303"/>
              <a:ext cx="944747" cy="905889"/>
            </a:xfrm>
            <a:prstGeom prst="rect">
              <a:avLst/>
            </a:prstGeom>
          </p:spPr>
        </p:pic>
        <p:pic>
          <p:nvPicPr>
            <p:cNvPr id="17" name="Picture 16" descr="A diagram of a fanout block&#10;&#10;Description automatically generated">
              <a:extLst>
                <a:ext uri="{FF2B5EF4-FFF2-40B4-BE49-F238E27FC236}">
                  <a16:creationId xmlns:a16="http://schemas.microsoft.com/office/drawing/2014/main" id="{8CE7C6A3-2F4F-09F8-4A4D-6756F2DB4745}"/>
                </a:ext>
              </a:extLst>
            </p:cNvPr>
            <p:cNvPicPr>
              <a:picLocks noChangeAspect="1"/>
            </p:cNvPicPr>
            <p:nvPr/>
          </p:nvPicPr>
          <p:blipFill rotWithShape="1">
            <a:blip r:embed="rId5"/>
            <a:srcRect l="1996" t="4132" r="81375" b="17355"/>
            <a:stretch/>
          </p:blipFill>
          <p:spPr>
            <a:xfrm>
              <a:off x="5141507" y="3499231"/>
              <a:ext cx="723021" cy="915533"/>
            </a:xfrm>
            <a:prstGeom prst="rect">
              <a:avLst/>
            </a:prstGeom>
          </p:spPr>
        </p:pic>
        <p:sp>
          <p:nvSpPr>
            <p:cNvPr id="18" name="TextBox 17">
              <a:extLst>
                <a:ext uri="{FF2B5EF4-FFF2-40B4-BE49-F238E27FC236}">
                  <a16:creationId xmlns:a16="http://schemas.microsoft.com/office/drawing/2014/main" id="{F1247D99-33D7-FFFC-415B-E86CFF760700}"/>
                </a:ext>
              </a:extLst>
            </p:cNvPr>
            <p:cNvSpPr txBox="1"/>
            <p:nvPr/>
          </p:nvSpPr>
          <p:spPr>
            <a:xfrm>
              <a:off x="6551303" y="3437467"/>
              <a:ext cx="2296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dirty="0">
                  <a:latin typeface="Calibri"/>
                  <a:ea typeface="Calibri"/>
                  <a:cs typeface="Calibri"/>
                </a:rPr>
                <a:t>k</a:t>
              </a:r>
            </a:p>
          </p:txBody>
        </p:sp>
        <p:pic>
          <p:nvPicPr>
            <p:cNvPr id="19" name="Picture 18" descr="A diagram of a fanout block&#10;&#10;Description automatically generated">
              <a:extLst>
                <a:ext uri="{FF2B5EF4-FFF2-40B4-BE49-F238E27FC236}">
                  <a16:creationId xmlns:a16="http://schemas.microsoft.com/office/drawing/2014/main" id="{45268B0F-7CA8-3752-C0C3-D59512BD0D58}"/>
                </a:ext>
              </a:extLst>
            </p:cNvPr>
            <p:cNvPicPr>
              <a:picLocks noChangeAspect="1"/>
            </p:cNvPicPr>
            <p:nvPr/>
          </p:nvPicPr>
          <p:blipFill rotWithShape="1">
            <a:blip r:embed="rId5"/>
            <a:srcRect l="16715" t="6033" r="61555" b="16281"/>
            <a:stretch/>
          </p:blipFill>
          <p:spPr>
            <a:xfrm>
              <a:off x="5150047" y="2619556"/>
              <a:ext cx="944747" cy="905889"/>
            </a:xfrm>
            <a:prstGeom prst="rect">
              <a:avLst/>
            </a:prstGeom>
          </p:spPr>
        </p:pic>
        <p:sp>
          <p:nvSpPr>
            <p:cNvPr id="20" name="TextBox 19">
              <a:extLst>
                <a:ext uri="{FF2B5EF4-FFF2-40B4-BE49-F238E27FC236}">
                  <a16:creationId xmlns:a16="http://schemas.microsoft.com/office/drawing/2014/main" id="{BB58FCE8-08F4-B7E5-6507-8226331578BF}"/>
                </a:ext>
              </a:extLst>
            </p:cNvPr>
            <p:cNvSpPr txBox="1"/>
            <p:nvPr/>
          </p:nvSpPr>
          <p:spPr>
            <a:xfrm>
              <a:off x="4982101" y="2623300"/>
              <a:ext cx="331875" cy="378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dirty="0">
                  <a:latin typeface="Calibri"/>
                  <a:ea typeface="Calibri"/>
                  <a:cs typeface="Calibri"/>
                </a:rPr>
                <a:t>m</a:t>
              </a:r>
            </a:p>
          </p:txBody>
        </p:sp>
        <p:cxnSp>
          <p:nvCxnSpPr>
            <p:cNvPr id="21" name="Straight Arrow Connector 20">
              <a:extLst>
                <a:ext uri="{FF2B5EF4-FFF2-40B4-BE49-F238E27FC236}">
                  <a16:creationId xmlns:a16="http://schemas.microsoft.com/office/drawing/2014/main" id="{C0BA70A2-B70A-2AF4-CB3E-DF5975BE0D98}"/>
                </a:ext>
              </a:extLst>
            </p:cNvPr>
            <p:cNvCxnSpPr/>
            <p:nvPr/>
          </p:nvCxnSpPr>
          <p:spPr>
            <a:xfrm>
              <a:off x="7572135" y="3033891"/>
              <a:ext cx="17362" cy="789006"/>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A85792E-2D94-B0D1-9AD8-05082B9252D5}"/>
                </a:ext>
              </a:extLst>
            </p:cNvPr>
            <p:cNvCxnSpPr>
              <a:cxnSpLocks/>
            </p:cNvCxnSpPr>
            <p:nvPr/>
          </p:nvCxnSpPr>
          <p:spPr>
            <a:xfrm flipV="1">
              <a:off x="7201195" y="3840496"/>
              <a:ext cx="393538" cy="1929"/>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5191165-C11A-292F-B8A1-F5AD44CD285B}"/>
                </a:ext>
              </a:extLst>
            </p:cNvPr>
            <p:cNvCxnSpPr>
              <a:cxnSpLocks/>
            </p:cNvCxnSpPr>
            <p:nvPr/>
          </p:nvCxnSpPr>
          <p:spPr>
            <a:xfrm>
              <a:off x="5088816" y="3842426"/>
              <a:ext cx="171690" cy="7716"/>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FD78ACD-CF4E-50D8-3577-C93BAA62932A}"/>
                </a:ext>
              </a:extLst>
            </p:cNvPr>
            <p:cNvCxnSpPr>
              <a:cxnSpLocks/>
            </p:cNvCxnSpPr>
            <p:nvPr/>
          </p:nvCxnSpPr>
          <p:spPr>
            <a:xfrm flipV="1">
              <a:off x="5715777" y="3840495"/>
              <a:ext cx="297084" cy="1929"/>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BEDC35DD-07A6-62A0-7818-F52266B2F41B}"/>
                </a:ext>
              </a:extLst>
            </p:cNvPr>
            <p:cNvCxnSpPr/>
            <p:nvPr/>
          </p:nvCxnSpPr>
          <p:spPr>
            <a:xfrm>
              <a:off x="6381509" y="3839900"/>
              <a:ext cx="412830" cy="9452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C802948-3F78-9F8D-4C1D-2DF32F210B8C}"/>
                </a:ext>
              </a:extLst>
            </p:cNvPr>
            <p:cNvCxnSpPr>
              <a:cxnSpLocks/>
            </p:cNvCxnSpPr>
            <p:nvPr/>
          </p:nvCxnSpPr>
          <p:spPr>
            <a:xfrm>
              <a:off x="5073932" y="3043537"/>
              <a:ext cx="17362" cy="798652"/>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D579F9B-4862-4C29-13B7-5CA0A1D407AD}"/>
                </a:ext>
              </a:extLst>
            </p:cNvPr>
            <p:cNvCxnSpPr>
              <a:cxnSpLocks/>
            </p:cNvCxnSpPr>
            <p:nvPr/>
          </p:nvCxnSpPr>
          <p:spPr>
            <a:xfrm>
              <a:off x="5864868" y="2947083"/>
              <a:ext cx="1695689" cy="17362"/>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85F9B80-F58A-1A06-D7FE-58C2A79C3856}"/>
                </a:ext>
              </a:extLst>
            </p:cNvPr>
            <p:cNvCxnSpPr>
              <a:cxnSpLocks/>
            </p:cNvCxnSpPr>
            <p:nvPr/>
          </p:nvCxnSpPr>
          <p:spPr>
            <a:xfrm>
              <a:off x="7567726" y="2964677"/>
              <a:ext cx="7718" cy="219920"/>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DF82EA0-8721-C3F2-1BC5-9EE863D47220}"/>
                </a:ext>
              </a:extLst>
            </p:cNvPr>
            <p:cNvCxnSpPr>
              <a:cxnSpLocks/>
            </p:cNvCxnSpPr>
            <p:nvPr/>
          </p:nvCxnSpPr>
          <p:spPr>
            <a:xfrm flipV="1">
              <a:off x="5079169" y="3049557"/>
              <a:ext cx="297084" cy="1929"/>
            </a:xfrm>
            <a:prstGeom prst="straightConnector1">
              <a:avLst/>
            </a:prstGeom>
          </p:spPr>
          <p:style>
            <a:lnRef idx="2">
              <a:schemeClr val="accent1"/>
            </a:lnRef>
            <a:fillRef idx="0">
              <a:schemeClr val="accent1"/>
            </a:fillRef>
            <a:effectRef idx="1">
              <a:schemeClr val="accent1"/>
            </a:effectRef>
            <a:fontRef idx="minor">
              <a:schemeClr val="tx1"/>
            </a:fontRef>
          </p:style>
        </p:cxnSp>
      </p:grpSp>
      <p:sp>
        <p:nvSpPr>
          <p:cNvPr id="32" name="TextBox 31">
            <a:extLst>
              <a:ext uri="{FF2B5EF4-FFF2-40B4-BE49-F238E27FC236}">
                <a16:creationId xmlns:a16="http://schemas.microsoft.com/office/drawing/2014/main" id="{A82DF7A7-9604-C827-063D-E48A3FCF5099}"/>
              </a:ext>
            </a:extLst>
          </p:cNvPr>
          <p:cNvSpPr txBox="1"/>
          <p:nvPr/>
        </p:nvSpPr>
        <p:spPr>
          <a:xfrm>
            <a:off x="7993183" y="5498709"/>
            <a:ext cx="304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dirty="0">
                <a:latin typeface="Calibri"/>
                <a:ea typeface="Calibri"/>
                <a:cs typeface="Calibri"/>
              </a:rPr>
              <a:t>x</a:t>
            </a:r>
          </a:p>
        </p:txBody>
      </p:sp>
      <p:cxnSp>
        <p:nvCxnSpPr>
          <p:cNvPr id="34" name="Straight Arrow Connector 33">
            <a:extLst>
              <a:ext uri="{FF2B5EF4-FFF2-40B4-BE49-F238E27FC236}">
                <a16:creationId xmlns:a16="http://schemas.microsoft.com/office/drawing/2014/main" id="{67D9D006-47A2-538C-F929-75A424783D59}"/>
              </a:ext>
            </a:extLst>
          </p:cNvPr>
          <p:cNvCxnSpPr/>
          <p:nvPr/>
        </p:nvCxnSpPr>
        <p:spPr>
          <a:xfrm flipH="1" flipV="1">
            <a:off x="8065744" y="4993630"/>
            <a:ext cx="30866" cy="57101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4F5065-93C0-79D0-2B38-CFFF8807271F}"/>
              </a:ext>
            </a:extLst>
          </p:cNvPr>
          <p:cNvSpPr txBox="1"/>
          <p:nvPr/>
        </p:nvSpPr>
        <p:spPr>
          <a:xfrm>
            <a:off x="788419" y="400770"/>
            <a:ext cx="52028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Calibri"/>
                <a:cs typeface="Calibri"/>
              </a:rPr>
              <a:t>Simple Spring Example</a:t>
            </a:r>
          </a:p>
        </p:txBody>
      </p:sp>
      <p:sp>
        <p:nvSpPr>
          <p:cNvPr id="36" name="TextBox 35">
            <a:extLst>
              <a:ext uri="{FF2B5EF4-FFF2-40B4-BE49-F238E27FC236}">
                <a16:creationId xmlns:a16="http://schemas.microsoft.com/office/drawing/2014/main" id="{BF91FBF9-0547-7308-8F9A-5F6A9E3EB7E4}"/>
              </a:ext>
            </a:extLst>
          </p:cNvPr>
          <p:cNvSpPr txBox="1"/>
          <p:nvPr/>
        </p:nvSpPr>
        <p:spPr>
          <a:xfrm>
            <a:off x="1849015" y="3703339"/>
            <a:ext cx="33443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This analog computer circuit models the motion of the ball on the spring.  The solution function, x can be obtained from the circuit node after the second integrator from the left.  </a:t>
            </a:r>
          </a:p>
        </p:txBody>
      </p:sp>
      <p:sp>
        <p:nvSpPr>
          <p:cNvPr id="2" name="Slide Number Placeholder 1">
            <a:extLst>
              <a:ext uri="{FF2B5EF4-FFF2-40B4-BE49-F238E27FC236}">
                <a16:creationId xmlns:a16="http://schemas.microsoft.com/office/drawing/2014/main" id="{3943653F-14CC-5502-DE46-BF6695C34324}"/>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3774419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light on a crosshair&#10;&#10;Description automatically generated">
            <a:extLst>
              <a:ext uri="{FF2B5EF4-FFF2-40B4-BE49-F238E27FC236}">
                <a16:creationId xmlns:a16="http://schemas.microsoft.com/office/drawing/2014/main" id="{938D82F8-8FCF-01A1-F763-37B70F1DEB42}"/>
              </a:ext>
            </a:extLst>
          </p:cNvPr>
          <p:cNvPicPr>
            <a:picLocks noChangeAspect="1"/>
          </p:cNvPicPr>
          <p:nvPr/>
        </p:nvPicPr>
        <p:blipFill>
          <a:blip r:embed="rId2"/>
          <a:stretch>
            <a:fillRect/>
          </a:stretch>
        </p:blipFill>
        <p:spPr>
          <a:xfrm>
            <a:off x="6286981" y="1055264"/>
            <a:ext cx="4064643" cy="4130155"/>
          </a:xfrm>
          <a:prstGeom prst="rect">
            <a:avLst/>
          </a:prstGeom>
        </p:spPr>
      </p:pic>
      <p:pic>
        <p:nvPicPr>
          <p:cNvPr id="5" name="Picture 4" descr="A math equations on a white background&#10;&#10;Description automatically generated">
            <a:extLst>
              <a:ext uri="{FF2B5EF4-FFF2-40B4-BE49-F238E27FC236}">
                <a16:creationId xmlns:a16="http://schemas.microsoft.com/office/drawing/2014/main" id="{05DC5AD6-3C4B-F292-E568-BC409F22BF4F}"/>
              </a:ext>
            </a:extLst>
          </p:cNvPr>
          <p:cNvPicPr>
            <a:picLocks noChangeAspect="1"/>
          </p:cNvPicPr>
          <p:nvPr/>
        </p:nvPicPr>
        <p:blipFill>
          <a:blip r:embed="rId3"/>
          <a:stretch>
            <a:fillRect/>
          </a:stretch>
        </p:blipFill>
        <p:spPr>
          <a:xfrm>
            <a:off x="1621300" y="2402529"/>
            <a:ext cx="3181350" cy="1647825"/>
          </a:xfrm>
          <a:prstGeom prst="rect">
            <a:avLst/>
          </a:prstGeom>
        </p:spPr>
      </p:pic>
      <p:sp>
        <p:nvSpPr>
          <p:cNvPr id="7" name="TextBox 6">
            <a:extLst>
              <a:ext uri="{FF2B5EF4-FFF2-40B4-BE49-F238E27FC236}">
                <a16:creationId xmlns:a16="http://schemas.microsoft.com/office/drawing/2014/main" id="{6AFA2D24-1910-FADC-06FA-A2B034930883}"/>
              </a:ext>
            </a:extLst>
          </p:cNvPr>
          <p:cNvSpPr txBox="1"/>
          <p:nvPr/>
        </p:nvSpPr>
        <p:spPr>
          <a:xfrm>
            <a:off x="1768998" y="4595150"/>
            <a:ext cx="31849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Attractors are dynamical systems that are studied across a broad range of disciplines from biology to astronomy.   </a:t>
            </a:r>
          </a:p>
        </p:txBody>
      </p:sp>
      <p:sp>
        <p:nvSpPr>
          <p:cNvPr id="9" name="TextBox 8">
            <a:extLst>
              <a:ext uri="{FF2B5EF4-FFF2-40B4-BE49-F238E27FC236}">
                <a16:creationId xmlns:a16="http://schemas.microsoft.com/office/drawing/2014/main" id="{F0DD3141-024E-522C-70DC-6CAAE70CEF25}"/>
              </a:ext>
            </a:extLst>
          </p:cNvPr>
          <p:cNvSpPr txBox="1"/>
          <p:nvPr/>
        </p:nvSpPr>
        <p:spPr>
          <a:xfrm>
            <a:off x="1716911" y="1959979"/>
            <a:ext cx="2145175" cy="3684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System of Equations</a:t>
            </a:r>
          </a:p>
        </p:txBody>
      </p:sp>
      <p:sp>
        <p:nvSpPr>
          <p:cNvPr id="11" name="TextBox 10">
            <a:extLst>
              <a:ext uri="{FF2B5EF4-FFF2-40B4-BE49-F238E27FC236}">
                <a16:creationId xmlns:a16="http://schemas.microsoft.com/office/drawing/2014/main" id="{AEBE9760-9611-1B2C-6530-34FD343BECF9}"/>
              </a:ext>
            </a:extLst>
          </p:cNvPr>
          <p:cNvSpPr txBox="1"/>
          <p:nvPr/>
        </p:nvSpPr>
        <p:spPr>
          <a:xfrm>
            <a:off x="6288910" y="5297346"/>
            <a:ext cx="39971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Analog Computer Solution plotted for all values of (</a:t>
            </a:r>
            <a:r>
              <a:rPr lang="en-US" dirty="0" err="1">
                <a:latin typeface="Calibri"/>
                <a:cs typeface="Calibri"/>
              </a:rPr>
              <a:t>x,z</a:t>
            </a:r>
            <a:r>
              <a:rPr lang="en-US" dirty="0">
                <a:latin typeface="Calibri"/>
                <a:cs typeface="Calibri"/>
              </a:rPr>
              <a:t>)</a:t>
            </a:r>
          </a:p>
        </p:txBody>
      </p:sp>
      <p:sp>
        <p:nvSpPr>
          <p:cNvPr id="15" name="TextBox 14">
            <a:extLst>
              <a:ext uri="{FF2B5EF4-FFF2-40B4-BE49-F238E27FC236}">
                <a16:creationId xmlns:a16="http://schemas.microsoft.com/office/drawing/2014/main" id="{525F0C33-94C1-CDBB-40F7-B0A686FB5908}"/>
              </a:ext>
            </a:extLst>
          </p:cNvPr>
          <p:cNvSpPr txBox="1"/>
          <p:nvPr/>
        </p:nvSpPr>
        <p:spPr>
          <a:xfrm>
            <a:off x="920187" y="412830"/>
            <a:ext cx="69100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cs typeface="Calibri"/>
              </a:rPr>
              <a:t>Dynamical System Example -Aizawa attractor</a:t>
            </a:r>
          </a:p>
        </p:txBody>
      </p:sp>
      <p:sp>
        <p:nvSpPr>
          <p:cNvPr id="16" name="Slide Number Placeholder 15">
            <a:extLst>
              <a:ext uri="{FF2B5EF4-FFF2-40B4-BE49-F238E27FC236}">
                <a16:creationId xmlns:a16="http://schemas.microsoft.com/office/drawing/2014/main" id="{913E812C-A785-260D-F23F-57EDAA604DF3}"/>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1682531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2F17C9-96A9-18BD-E2CD-B0396CE077CD}"/>
              </a:ext>
            </a:extLst>
          </p:cNvPr>
          <p:cNvSpPr txBox="1"/>
          <p:nvPr/>
        </p:nvSpPr>
        <p:spPr>
          <a:xfrm>
            <a:off x="992054" y="260576"/>
            <a:ext cx="86528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Calibri"/>
                <a:cs typeface="Calibri"/>
              </a:rPr>
              <a:t>Hybrid Continuous Discrete Computer (HCDC)</a:t>
            </a:r>
            <a:endParaRPr lang="en-US" dirty="0">
              <a:latin typeface="Calibri"/>
              <a:ea typeface="Calibri"/>
              <a:cs typeface="Calibri"/>
            </a:endParaRPr>
          </a:p>
        </p:txBody>
      </p:sp>
      <p:sp>
        <p:nvSpPr>
          <p:cNvPr id="3" name="TextBox 2">
            <a:extLst>
              <a:ext uri="{FF2B5EF4-FFF2-40B4-BE49-F238E27FC236}">
                <a16:creationId xmlns:a16="http://schemas.microsoft.com/office/drawing/2014/main" id="{E6DD9275-6042-CC26-C89A-B18767BE1842}"/>
              </a:ext>
            </a:extLst>
          </p:cNvPr>
          <p:cNvSpPr txBox="1"/>
          <p:nvPr/>
        </p:nvSpPr>
        <p:spPr>
          <a:xfrm>
            <a:off x="991944" y="1111628"/>
            <a:ext cx="5503034"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In 2016, Columbia University researchers designed and fabricated a 65nm CMOS hybrid computer chip prototype called the Hybrid Continuous Discrete Computer (HCDC)</a:t>
            </a:r>
          </a:p>
          <a:p>
            <a:endParaRPr lang="en-US" dirty="0">
              <a:latin typeface="Calibri"/>
              <a:ea typeface="Calibri"/>
              <a:cs typeface="Calibri"/>
            </a:endParaRPr>
          </a:p>
          <a:p>
            <a:pPr marL="285750" indent="-285750">
              <a:buFont typeface="Arial"/>
              <a:buChar char="•"/>
            </a:pPr>
            <a:r>
              <a:rPr lang="en-US" dirty="0">
                <a:latin typeface="Calibri"/>
                <a:ea typeface="Calibri"/>
                <a:cs typeface="Calibri"/>
              </a:rPr>
              <a:t>The HCDC realizes a new paradigm: continuous time hybrid computation.</a:t>
            </a:r>
          </a:p>
          <a:p>
            <a:pPr marL="285750" indent="-285750">
              <a:buFont typeface="Arial"/>
              <a:buChar char="•"/>
            </a:pPr>
            <a:endParaRPr lang="en-US" dirty="0">
              <a:latin typeface="Calibri"/>
              <a:ea typeface="Calibri"/>
              <a:cs typeface="Calibri"/>
            </a:endParaRPr>
          </a:p>
          <a:p>
            <a:pPr marL="285750" indent="-285750">
              <a:buFont typeface="Arial"/>
              <a:buChar char="•"/>
            </a:pPr>
            <a:r>
              <a:rPr lang="en-US" dirty="0">
                <a:latin typeface="Calibri"/>
                <a:ea typeface="Calibri"/>
                <a:cs typeface="Calibri"/>
              </a:rPr>
              <a:t>It is programmable and scalable.</a:t>
            </a:r>
          </a:p>
          <a:p>
            <a:pPr marL="285750" indent="-285750">
              <a:buFont typeface="Arial"/>
              <a:buChar char="•"/>
            </a:pPr>
            <a:endParaRPr lang="en-US" dirty="0">
              <a:latin typeface="Calibri"/>
              <a:ea typeface="Calibri"/>
              <a:cs typeface="Calibri"/>
            </a:endParaRPr>
          </a:p>
          <a:p>
            <a:pPr marL="285750" indent="-285750">
              <a:buFont typeface="Arial"/>
              <a:buChar char="•"/>
            </a:pPr>
            <a:r>
              <a:rPr lang="en-US" dirty="0">
                <a:latin typeface="Calibri"/>
                <a:ea typeface="Calibri"/>
                <a:cs typeface="Calibri"/>
              </a:rPr>
              <a:t>Analog accuracy is improved with digital calibration.</a:t>
            </a:r>
          </a:p>
          <a:p>
            <a:endParaRPr lang="en-US" dirty="0">
              <a:latin typeface="Calibri"/>
              <a:ea typeface="Calibri"/>
              <a:cs typeface="Calibri"/>
            </a:endParaRPr>
          </a:p>
          <a:p>
            <a:pPr marL="342900" indent="-342900">
              <a:buFont typeface="Arial"/>
              <a:buChar char="•"/>
            </a:pPr>
            <a:r>
              <a:rPr lang="en-US" dirty="0">
                <a:latin typeface="Calibri"/>
                <a:ea typeface="Calibri"/>
                <a:cs typeface="Calibri"/>
              </a:rPr>
              <a:t>The HCDC is the first and only continuous time hybrid computer in existence today.    </a:t>
            </a:r>
          </a:p>
          <a:p>
            <a:endParaRPr lang="en-US" sz="2000" dirty="0">
              <a:latin typeface="Calibri"/>
              <a:ea typeface="Calibri"/>
              <a:cs typeface="Calibri"/>
            </a:endParaRPr>
          </a:p>
          <a:p>
            <a:endParaRPr lang="en-US" dirty="0">
              <a:latin typeface="Calibri"/>
              <a:ea typeface="Calibri"/>
              <a:cs typeface="Calibri"/>
            </a:endParaRPr>
          </a:p>
        </p:txBody>
      </p:sp>
      <p:pic>
        <p:nvPicPr>
          <p:cNvPr id="5" name="Picture 4" descr="Fig. 13. - Die photo.">
            <a:extLst>
              <a:ext uri="{FF2B5EF4-FFF2-40B4-BE49-F238E27FC236}">
                <a16:creationId xmlns:a16="http://schemas.microsoft.com/office/drawing/2014/main" id="{CC471073-017B-CEA3-FC5E-348429D27731}"/>
              </a:ext>
            </a:extLst>
          </p:cNvPr>
          <p:cNvPicPr>
            <a:picLocks noChangeAspect="1"/>
          </p:cNvPicPr>
          <p:nvPr/>
        </p:nvPicPr>
        <p:blipFill>
          <a:blip r:embed="rId2"/>
          <a:stretch>
            <a:fillRect/>
          </a:stretch>
        </p:blipFill>
        <p:spPr>
          <a:xfrm>
            <a:off x="7010399" y="1271103"/>
            <a:ext cx="3929604" cy="3949261"/>
          </a:xfrm>
          <a:prstGeom prst="rect">
            <a:avLst/>
          </a:prstGeom>
        </p:spPr>
      </p:pic>
      <p:sp>
        <p:nvSpPr>
          <p:cNvPr id="7" name="TextBox 6">
            <a:extLst>
              <a:ext uri="{FF2B5EF4-FFF2-40B4-BE49-F238E27FC236}">
                <a16:creationId xmlns:a16="http://schemas.microsoft.com/office/drawing/2014/main" id="{1504B7DF-B5F1-3BCD-7302-D95AFCC42DC6}"/>
              </a:ext>
            </a:extLst>
          </p:cNvPr>
          <p:cNvSpPr txBox="1"/>
          <p:nvPr/>
        </p:nvSpPr>
        <p:spPr>
          <a:xfrm>
            <a:off x="7014257" y="5588643"/>
            <a:ext cx="39199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Die photo of HCDC Device</a:t>
            </a:r>
          </a:p>
        </p:txBody>
      </p:sp>
      <p:sp>
        <p:nvSpPr>
          <p:cNvPr id="9" name="TextBox 8">
            <a:extLst>
              <a:ext uri="{FF2B5EF4-FFF2-40B4-BE49-F238E27FC236}">
                <a16:creationId xmlns:a16="http://schemas.microsoft.com/office/drawing/2014/main" id="{C73FB456-B2DB-4074-FAA9-E441CCF33A48}"/>
              </a:ext>
            </a:extLst>
          </p:cNvPr>
          <p:cNvSpPr txBox="1"/>
          <p:nvPr/>
        </p:nvSpPr>
        <p:spPr>
          <a:xfrm>
            <a:off x="7006540" y="5285771"/>
            <a:ext cx="3858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Source: </a:t>
            </a:r>
            <a:r>
              <a:rPr lang="en-US" sz="900" dirty="0">
                <a:solidFill>
                  <a:srgbClr val="333333"/>
                </a:solidFill>
                <a:latin typeface="Calibri"/>
                <a:ea typeface="+mn-lt"/>
                <a:cs typeface="+mn-lt"/>
              </a:rPr>
              <a:t>N. Guo </a:t>
            </a:r>
            <a:r>
              <a:rPr lang="en-US" sz="900" i="1" dirty="0">
                <a:solidFill>
                  <a:srgbClr val="333333"/>
                </a:solidFill>
                <a:latin typeface="Calibri"/>
                <a:ea typeface="+mn-lt"/>
                <a:cs typeface="+mn-lt"/>
              </a:rPr>
              <a:t>et al</a:t>
            </a:r>
            <a:r>
              <a:rPr lang="en-US" sz="900" dirty="0">
                <a:solidFill>
                  <a:srgbClr val="333333"/>
                </a:solidFill>
                <a:latin typeface="Calibri"/>
                <a:ea typeface="+mn-lt"/>
                <a:cs typeface="+mn-lt"/>
              </a:rPr>
              <a:t>., "Energy-Efficient Hybrid Analog/Digital Approximate Computation in Continuous Time," in </a:t>
            </a:r>
            <a:r>
              <a:rPr lang="en-US" sz="900" i="1" dirty="0">
                <a:solidFill>
                  <a:srgbClr val="333333"/>
                </a:solidFill>
                <a:latin typeface="Calibri"/>
                <a:ea typeface="+mn-lt"/>
                <a:cs typeface="+mn-lt"/>
              </a:rPr>
              <a:t>IEEE Journal of Solid-State Circuits</a:t>
            </a:r>
            <a:endParaRPr lang="en-US" sz="900" dirty="0">
              <a:latin typeface="Calibri"/>
              <a:ea typeface="Calibri"/>
              <a:cs typeface="Calibri"/>
            </a:endParaRPr>
          </a:p>
        </p:txBody>
      </p:sp>
      <p:sp>
        <p:nvSpPr>
          <p:cNvPr id="4" name="Slide Number Placeholder 3">
            <a:extLst>
              <a:ext uri="{FF2B5EF4-FFF2-40B4-BE49-F238E27FC236}">
                <a16:creationId xmlns:a16="http://schemas.microsoft.com/office/drawing/2014/main" id="{571291DD-D679-3A91-D024-FC8E0E2F20A2}"/>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340792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D1D325F-CCBC-3664-0B14-F43E5CAD3305}"/>
              </a:ext>
            </a:extLst>
          </p:cNvPr>
          <p:cNvSpPr txBox="1"/>
          <p:nvPr/>
        </p:nvSpPr>
        <p:spPr>
          <a:xfrm>
            <a:off x="427685" y="1340801"/>
            <a:ext cx="240305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SPI controller is programmed through external board.</a:t>
            </a:r>
            <a:endParaRPr lang="en-US" dirty="0"/>
          </a:p>
          <a:p>
            <a:endParaRPr lang="en-US" dirty="0">
              <a:latin typeface="Calibri"/>
              <a:ea typeface="Calibri"/>
              <a:cs typeface="Calibri"/>
            </a:endParaRPr>
          </a:p>
          <a:p>
            <a:r>
              <a:rPr lang="en-US" dirty="0">
                <a:latin typeface="Calibri"/>
                <a:ea typeface="Calibri"/>
                <a:cs typeface="Calibri"/>
              </a:rPr>
              <a:t>Computation results can be digitized on chip and output through SPI.</a:t>
            </a:r>
          </a:p>
          <a:p>
            <a:endParaRPr lang="en-US" dirty="0">
              <a:latin typeface="Calibri"/>
              <a:ea typeface="Calibri"/>
              <a:cs typeface="Calibri"/>
            </a:endParaRPr>
          </a:p>
          <a:p>
            <a:endParaRPr lang="en-US" dirty="0">
              <a:latin typeface="Calibri"/>
              <a:ea typeface="Calibri"/>
              <a:cs typeface="Calibri"/>
            </a:endParaRPr>
          </a:p>
          <a:p>
            <a:endParaRPr lang="en-US" dirty="0">
              <a:latin typeface="Calibri"/>
              <a:ea typeface="Calibri"/>
              <a:cs typeface="Calibri"/>
            </a:endParaRPr>
          </a:p>
        </p:txBody>
      </p:sp>
      <p:pic>
        <p:nvPicPr>
          <p:cNvPr id="8" name="Picture 7" descr="A diagram of a computer program&#10;&#10;Description automatically generated">
            <a:extLst>
              <a:ext uri="{FF2B5EF4-FFF2-40B4-BE49-F238E27FC236}">
                <a16:creationId xmlns:a16="http://schemas.microsoft.com/office/drawing/2014/main" id="{C8B158E2-A464-4F78-E77F-DFC1A9539373}"/>
              </a:ext>
            </a:extLst>
          </p:cNvPr>
          <p:cNvPicPr>
            <a:picLocks noChangeAspect="1"/>
          </p:cNvPicPr>
          <p:nvPr/>
        </p:nvPicPr>
        <p:blipFill>
          <a:blip r:embed="rId2"/>
          <a:stretch>
            <a:fillRect/>
          </a:stretch>
        </p:blipFill>
        <p:spPr>
          <a:xfrm>
            <a:off x="3852052" y="1283313"/>
            <a:ext cx="4077565" cy="4267409"/>
          </a:xfrm>
          <a:prstGeom prst="rect">
            <a:avLst/>
          </a:prstGeom>
        </p:spPr>
      </p:pic>
      <p:sp>
        <p:nvSpPr>
          <p:cNvPr id="17" name="TextBox 16">
            <a:extLst>
              <a:ext uri="{FF2B5EF4-FFF2-40B4-BE49-F238E27FC236}">
                <a16:creationId xmlns:a16="http://schemas.microsoft.com/office/drawing/2014/main" id="{6B93E81E-AD1D-781A-FFB2-97DAE49C1697}"/>
              </a:ext>
            </a:extLst>
          </p:cNvPr>
          <p:cNvSpPr txBox="1"/>
          <p:nvPr/>
        </p:nvSpPr>
        <p:spPr>
          <a:xfrm>
            <a:off x="4208755" y="5553108"/>
            <a:ext cx="3424052" cy="248228"/>
          </a:xfrm>
          <a:prstGeom prst="rect">
            <a:avLst/>
          </a:prstGeom>
        </p:spPr>
        <p:txBody>
          <a:bodyPr lIns="91440" tIns="45720" rIns="91440" bIns="45720" anchor="t">
            <a:normAutofit fontScale="70000" lnSpcReduction="20000"/>
          </a:bodyPr>
          <a:lstStyle/>
          <a:p>
            <a:r>
              <a:rPr lang="en-US" sz="900" dirty="0">
                <a:latin typeface="Calibri"/>
                <a:ea typeface="Calibri"/>
                <a:cs typeface="Calibri"/>
              </a:rPr>
              <a:t>Ning Gui et al, Energy-Efficient Hybrid Analog/Digital Approximate </a:t>
            </a:r>
            <a:r>
              <a:rPr lang="en-US" sz="900" dirty="0" err="1">
                <a:latin typeface="Calibri"/>
                <a:ea typeface="Calibri"/>
                <a:cs typeface="Calibri"/>
              </a:rPr>
              <a:t>Compuation</a:t>
            </a:r>
            <a:r>
              <a:rPr lang="en-US" sz="900" dirty="0">
                <a:latin typeface="Calibri"/>
                <a:ea typeface="Calibri"/>
                <a:cs typeface="Calibri"/>
              </a:rPr>
              <a:t> in Continuous Time, IEEE Journal of Solid </a:t>
            </a:r>
            <a:r>
              <a:rPr lang="en-US" sz="900" dirty="0" err="1">
                <a:latin typeface="Calibri"/>
                <a:ea typeface="Calibri"/>
                <a:cs typeface="Calibri"/>
              </a:rPr>
              <a:t>Srate</a:t>
            </a:r>
            <a:r>
              <a:rPr lang="en-US" sz="900" dirty="0">
                <a:latin typeface="Calibri"/>
                <a:ea typeface="Calibri"/>
                <a:cs typeface="Calibri"/>
              </a:rPr>
              <a:t> </a:t>
            </a:r>
            <a:r>
              <a:rPr lang="en-US" sz="900" dirty="0" err="1">
                <a:latin typeface="Calibri"/>
                <a:ea typeface="Calibri"/>
                <a:cs typeface="Calibri"/>
              </a:rPr>
              <a:t>Ciricuits</a:t>
            </a:r>
          </a:p>
        </p:txBody>
      </p:sp>
      <p:sp>
        <p:nvSpPr>
          <p:cNvPr id="10" name="TextBox 9">
            <a:extLst>
              <a:ext uri="{FF2B5EF4-FFF2-40B4-BE49-F238E27FC236}">
                <a16:creationId xmlns:a16="http://schemas.microsoft.com/office/drawing/2014/main" id="{D2B911BE-E2A9-B8C8-11E0-9560E7FD1F7A}"/>
              </a:ext>
            </a:extLst>
          </p:cNvPr>
          <p:cNvSpPr txBox="1"/>
          <p:nvPr/>
        </p:nvSpPr>
        <p:spPr>
          <a:xfrm>
            <a:off x="3850857" y="5861085"/>
            <a:ext cx="49693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Calibri"/>
                <a:ea typeface="Calibri"/>
                <a:cs typeface="Calibri"/>
              </a:rPr>
              <a:t>Block diagram of a hybrid analog 65 nm  CMOS prototype chip, produced by Columbia University researchers led by Ning Guo</a:t>
            </a:r>
          </a:p>
        </p:txBody>
      </p:sp>
      <p:sp>
        <p:nvSpPr>
          <p:cNvPr id="21" name="TextBox 20">
            <a:extLst>
              <a:ext uri="{FF2B5EF4-FFF2-40B4-BE49-F238E27FC236}">
                <a16:creationId xmlns:a16="http://schemas.microsoft.com/office/drawing/2014/main" id="{A6E34CE5-E53F-3EF9-ABD2-258E4D115A1C}"/>
              </a:ext>
            </a:extLst>
          </p:cNvPr>
          <p:cNvSpPr txBox="1"/>
          <p:nvPr/>
        </p:nvSpPr>
        <p:spPr>
          <a:xfrm>
            <a:off x="267406" y="133328"/>
            <a:ext cx="68703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Calibri"/>
                <a:cs typeface="Calibri"/>
              </a:rPr>
              <a:t>HCDC Architecture  </a:t>
            </a:r>
            <a:endParaRPr lang="en-US" dirty="0">
              <a:latin typeface="Calibri"/>
              <a:ea typeface="Calibri"/>
              <a:cs typeface="Calibri"/>
            </a:endParaRPr>
          </a:p>
        </p:txBody>
      </p:sp>
      <p:sp>
        <p:nvSpPr>
          <p:cNvPr id="2" name="Oval 1">
            <a:extLst>
              <a:ext uri="{FF2B5EF4-FFF2-40B4-BE49-F238E27FC236}">
                <a16:creationId xmlns:a16="http://schemas.microsoft.com/office/drawing/2014/main" id="{23F8C66A-27C3-580C-27E1-ED70BD894E9E}"/>
              </a:ext>
            </a:extLst>
          </p:cNvPr>
          <p:cNvSpPr/>
          <p:nvPr/>
        </p:nvSpPr>
        <p:spPr>
          <a:xfrm>
            <a:off x="3847200" y="4780358"/>
            <a:ext cx="4147593" cy="7716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libri"/>
              <a:ea typeface="Calibri"/>
              <a:cs typeface="Calibri"/>
            </a:endParaRPr>
          </a:p>
        </p:txBody>
      </p:sp>
      <p:sp>
        <p:nvSpPr>
          <p:cNvPr id="3" name="TextBox 2">
            <a:extLst>
              <a:ext uri="{FF2B5EF4-FFF2-40B4-BE49-F238E27FC236}">
                <a16:creationId xmlns:a16="http://schemas.microsoft.com/office/drawing/2014/main" id="{8C8A6017-40BC-11A3-6E6E-EE827D7B0502}"/>
              </a:ext>
            </a:extLst>
          </p:cNvPr>
          <p:cNvSpPr txBox="1"/>
          <p:nvPr/>
        </p:nvSpPr>
        <p:spPr>
          <a:xfrm>
            <a:off x="8321028" y="5169793"/>
            <a:ext cx="10266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rgbClr val="FF0000"/>
                </a:solidFill>
                <a:latin typeface="Calibri"/>
                <a:ea typeface="Calibri"/>
                <a:cs typeface="Calibri"/>
              </a:rPr>
              <a:t>Digital</a:t>
            </a:r>
          </a:p>
        </p:txBody>
      </p:sp>
      <p:cxnSp>
        <p:nvCxnSpPr>
          <p:cNvPr id="4" name="Straight Arrow Connector 3">
            <a:extLst>
              <a:ext uri="{FF2B5EF4-FFF2-40B4-BE49-F238E27FC236}">
                <a16:creationId xmlns:a16="http://schemas.microsoft.com/office/drawing/2014/main" id="{A2738432-ACFE-5D47-E5BA-7C6F757A4D34}"/>
              </a:ext>
            </a:extLst>
          </p:cNvPr>
          <p:cNvCxnSpPr/>
          <p:nvPr/>
        </p:nvCxnSpPr>
        <p:spPr>
          <a:xfrm flipH="1" flipV="1">
            <a:off x="8172344" y="5218021"/>
            <a:ext cx="231493" cy="771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41FE7AD9-C129-AB98-152C-988584D5DFF1}"/>
              </a:ext>
            </a:extLst>
          </p:cNvPr>
          <p:cNvSpPr/>
          <p:nvPr/>
        </p:nvSpPr>
        <p:spPr>
          <a:xfrm>
            <a:off x="3747638" y="1071194"/>
            <a:ext cx="4012556" cy="3134810"/>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ea typeface="Calibri"/>
              <a:cs typeface="Calibri"/>
            </a:endParaRPr>
          </a:p>
        </p:txBody>
      </p:sp>
      <p:sp>
        <p:nvSpPr>
          <p:cNvPr id="7" name="TextBox 6">
            <a:extLst>
              <a:ext uri="{FF2B5EF4-FFF2-40B4-BE49-F238E27FC236}">
                <a16:creationId xmlns:a16="http://schemas.microsoft.com/office/drawing/2014/main" id="{5760831C-71F8-AE0E-1715-6432C1FDF548}"/>
              </a:ext>
            </a:extLst>
          </p:cNvPr>
          <p:cNvSpPr txBox="1"/>
          <p:nvPr/>
        </p:nvSpPr>
        <p:spPr>
          <a:xfrm>
            <a:off x="7896622" y="2247185"/>
            <a:ext cx="10266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solidFill>
                  <a:srgbClr val="0070C0"/>
                </a:solidFill>
                <a:latin typeface="Calibri"/>
                <a:ea typeface="Calibri"/>
                <a:cs typeface="Calibri"/>
              </a:rPr>
              <a:t>Analog</a:t>
            </a:r>
            <a:endParaRPr lang="en-US" dirty="0">
              <a:solidFill>
                <a:srgbClr val="0070C0"/>
              </a:solidFill>
              <a:latin typeface="Calibri"/>
              <a:ea typeface="Calibri"/>
              <a:cs typeface="Calibri"/>
            </a:endParaRPr>
          </a:p>
        </p:txBody>
      </p:sp>
      <p:cxnSp>
        <p:nvCxnSpPr>
          <p:cNvPr id="11" name="Straight Arrow Connector 10">
            <a:extLst>
              <a:ext uri="{FF2B5EF4-FFF2-40B4-BE49-F238E27FC236}">
                <a16:creationId xmlns:a16="http://schemas.microsoft.com/office/drawing/2014/main" id="{D3D7EBA9-1C18-906C-D298-E7133A2A4DC5}"/>
              </a:ext>
            </a:extLst>
          </p:cNvPr>
          <p:cNvCxnSpPr/>
          <p:nvPr/>
        </p:nvCxnSpPr>
        <p:spPr>
          <a:xfrm flipH="1">
            <a:off x="7774876" y="2520237"/>
            <a:ext cx="241139" cy="135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Slide Number Placeholder 11">
            <a:extLst>
              <a:ext uri="{FF2B5EF4-FFF2-40B4-BE49-F238E27FC236}">
                <a16:creationId xmlns:a16="http://schemas.microsoft.com/office/drawing/2014/main" id="{188C73FB-810D-E582-7640-87E60A4DFF38}"/>
              </a:ext>
            </a:extLst>
          </p:cNvPr>
          <p:cNvSpPr>
            <a:spLocks noGrp="1"/>
          </p:cNvSpPr>
          <p:nvPr>
            <p:ph type="sldNum" sz="quarter" idx="12"/>
          </p:nvPr>
        </p:nvSpPr>
        <p:spPr/>
        <p:txBody>
          <a:bodyPr/>
          <a:lstStyle/>
          <a:p>
            <a:fld id="{330EA680-D336-4FF7-8B7A-9848BB0A1C32}" type="slidenum">
              <a:rPr lang="en-US" smtClean="0"/>
              <a:t>17</a:t>
            </a:fld>
            <a:endParaRPr lang="en-US"/>
          </a:p>
        </p:txBody>
      </p:sp>
      <p:sp>
        <p:nvSpPr>
          <p:cNvPr id="14" name="TextBox 13">
            <a:extLst>
              <a:ext uri="{FF2B5EF4-FFF2-40B4-BE49-F238E27FC236}">
                <a16:creationId xmlns:a16="http://schemas.microsoft.com/office/drawing/2014/main" id="{262A8B10-B4C7-A1FA-B907-F1AD46327709}"/>
              </a:ext>
            </a:extLst>
          </p:cNvPr>
          <p:cNvSpPr txBox="1"/>
          <p:nvPr/>
        </p:nvSpPr>
        <p:spPr>
          <a:xfrm>
            <a:off x="8831482" y="1309867"/>
            <a:ext cx="308465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Analog and digital ADC, SRAM and DAC circuits on this chip operate in continuous time, preventing convergence and aliasing (sampling) problems.</a:t>
            </a:r>
          </a:p>
          <a:p>
            <a:pPr algn="l"/>
            <a:endParaRPr lang="en-US" dirty="0">
              <a:latin typeface="Calibri"/>
              <a:ea typeface="Calibri"/>
              <a:cs typeface="Calibri"/>
            </a:endParaRPr>
          </a:p>
          <a:p>
            <a:r>
              <a:rPr lang="en-US" dirty="0">
                <a:latin typeface="Calibri"/>
                <a:ea typeface="Calibri"/>
                <a:cs typeface="Calibri"/>
              </a:rPr>
              <a:t>ADC, SRAM, and DAC are event driven.  There is no clock, so no clock period latency or power wasted on clock distribution.</a:t>
            </a:r>
            <a:endParaRPr lang="en-US" dirty="0"/>
          </a:p>
          <a:p>
            <a:endParaRPr lang="en-US" dirty="0">
              <a:latin typeface="Calibri"/>
              <a:ea typeface="Calibri"/>
              <a:cs typeface="Calibri"/>
            </a:endParaRPr>
          </a:p>
          <a:p>
            <a:endParaRPr lang="en-US" dirty="0">
              <a:latin typeface="Calibri"/>
              <a:ea typeface="Calibri"/>
              <a:cs typeface="Calibri"/>
            </a:endParaRPr>
          </a:p>
          <a:p>
            <a:endParaRPr lang="en-US" dirty="0"/>
          </a:p>
        </p:txBody>
      </p:sp>
    </p:spTree>
    <p:extLst>
      <p:ext uri="{BB962C8B-B14F-4D97-AF65-F5344CB8AC3E}">
        <p14:creationId xmlns:p14="http://schemas.microsoft.com/office/powerpoint/2010/main" val="747443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5C5301-C743-441C-0601-DC09B5C23F11}"/>
              </a:ext>
            </a:extLst>
          </p:cNvPr>
          <p:cNvSpPr>
            <a:spLocks noGrp="1"/>
          </p:cNvSpPr>
          <p:nvPr>
            <p:ph type="sldNum" sz="quarter" idx="12"/>
          </p:nvPr>
        </p:nvSpPr>
        <p:spPr/>
        <p:txBody>
          <a:bodyPr/>
          <a:lstStyle/>
          <a:p>
            <a:fld id="{330EA680-D336-4FF7-8B7A-9848BB0A1C32}" type="slidenum">
              <a:rPr lang="en-US" smtClean="0"/>
              <a:t>18</a:t>
            </a:fld>
            <a:endParaRPr lang="en-US"/>
          </a:p>
        </p:txBody>
      </p:sp>
      <p:pic>
        <p:nvPicPr>
          <p:cNvPr id="3" name="Picture 2" descr="Fig. 4. - Hybrid computing unit workflow.">
            <a:extLst>
              <a:ext uri="{FF2B5EF4-FFF2-40B4-BE49-F238E27FC236}">
                <a16:creationId xmlns:a16="http://schemas.microsoft.com/office/drawing/2014/main" id="{5D8F6255-421D-A2B4-5676-F4E692A3C1B2}"/>
              </a:ext>
            </a:extLst>
          </p:cNvPr>
          <p:cNvPicPr>
            <a:picLocks noChangeAspect="1"/>
          </p:cNvPicPr>
          <p:nvPr/>
        </p:nvPicPr>
        <p:blipFill>
          <a:blip r:embed="rId2"/>
          <a:stretch>
            <a:fillRect/>
          </a:stretch>
        </p:blipFill>
        <p:spPr>
          <a:xfrm>
            <a:off x="2248444" y="1844234"/>
            <a:ext cx="1907770" cy="4114798"/>
          </a:xfrm>
          <a:prstGeom prst="rect">
            <a:avLst/>
          </a:prstGeom>
        </p:spPr>
      </p:pic>
      <p:pic>
        <p:nvPicPr>
          <p:cNvPr id="4" name="Picture 3" descr="Fig. 5. - Hybrid computing unit architecture layers.">
            <a:extLst>
              <a:ext uri="{FF2B5EF4-FFF2-40B4-BE49-F238E27FC236}">
                <a16:creationId xmlns:a16="http://schemas.microsoft.com/office/drawing/2014/main" id="{3A57C73C-6341-99F8-983F-E92479A92DC3}"/>
              </a:ext>
            </a:extLst>
          </p:cNvPr>
          <p:cNvPicPr>
            <a:picLocks noChangeAspect="1"/>
          </p:cNvPicPr>
          <p:nvPr/>
        </p:nvPicPr>
        <p:blipFill>
          <a:blip r:embed="rId3"/>
          <a:stretch>
            <a:fillRect/>
          </a:stretch>
        </p:blipFill>
        <p:spPr>
          <a:xfrm>
            <a:off x="6759616" y="1846389"/>
            <a:ext cx="4450465" cy="2924080"/>
          </a:xfrm>
          <a:prstGeom prst="rect">
            <a:avLst/>
          </a:prstGeom>
        </p:spPr>
      </p:pic>
      <p:sp>
        <p:nvSpPr>
          <p:cNvPr id="5" name="TextBox 4">
            <a:extLst>
              <a:ext uri="{FF2B5EF4-FFF2-40B4-BE49-F238E27FC236}">
                <a16:creationId xmlns:a16="http://schemas.microsoft.com/office/drawing/2014/main" id="{327D5637-095B-6654-60C2-201DC880D3A8}"/>
              </a:ext>
            </a:extLst>
          </p:cNvPr>
          <p:cNvSpPr txBox="1"/>
          <p:nvPr/>
        </p:nvSpPr>
        <p:spPr>
          <a:xfrm>
            <a:off x="2177968" y="1126602"/>
            <a:ext cx="20429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Hybrid Computing Unit Workflow</a:t>
            </a:r>
          </a:p>
        </p:txBody>
      </p:sp>
      <p:sp>
        <p:nvSpPr>
          <p:cNvPr id="7" name="TextBox 6">
            <a:extLst>
              <a:ext uri="{FF2B5EF4-FFF2-40B4-BE49-F238E27FC236}">
                <a16:creationId xmlns:a16="http://schemas.microsoft.com/office/drawing/2014/main" id="{B714F70C-93BE-E115-FF7B-EF1F8A7D5D88}"/>
              </a:ext>
            </a:extLst>
          </p:cNvPr>
          <p:cNvSpPr txBox="1"/>
          <p:nvPr/>
        </p:nvSpPr>
        <p:spPr>
          <a:xfrm>
            <a:off x="6759613" y="1068727"/>
            <a:ext cx="32196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Hybrid Computing Unit Architecture Layers</a:t>
            </a:r>
          </a:p>
        </p:txBody>
      </p:sp>
      <p:sp>
        <p:nvSpPr>
          <p:cNvPr id="9" name="TextBox 8">
            <a:extLst>
              <a:ext uri="{FF2B5EF4-FFF2-40B4-BE49-F238E27FC236}">
                <a16:creationId xmlns:a16="http://schemas.microsoft.com/office/drawing/2014/main" id="{1E63020F-29E6-D574-A842-802E715A9E83}"/>
              </a:ext>
            </a:extLst>
          </p:cNvPr>
          <p:cNvSpPr txBox="1"/>
          <p:nvPr/>
        </p:nvSpPr>
        <p:spPr>
          <a:xfrm>
            <a:off x="992054" y="260576"/>
            <a:ext cx="86528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Calibri"/>
                <a:cs typeface="Calibri"/>
              </a:rPr>
              <a:t>HCDC Workflow and Architecture Layers</a:t>
            </a:r>
            <a:endParaRPr lang="en-US" dirty="0">
              <a:latin typeface="Calibri"/>
              <a:ea typeface="Calibri"/>
              <a:cs typeface="Calibri"/>
            </a:endParaRPr>
          </a:p>
        </p:txBody>
      </p:sp>
      <p:sp>
        <p:nvSpPr>
          <p:cNvPr id="10" name="TextBox 9">
            <a:extLst>
              <a:ext uri="{FF2B5EF4-FFF2-40B4-BE49-F238E27FC236}">
                <a16:creationId xmlns:a16="http://schemas.microsoft.com/office/drawing/2014/main" id="{563C6DFB-FD65-12BB-E344-9108E240EF16}"/>
              </a:ext>
            </a:extLst>
          </p:cNvPr>
          <p:cNvSpPr txBox="1"/>
          <p:nvPr/>
        </p:nvSpPr>
        <p:spPr>
          <a:xfrm>
            <a:off x="2247417" y="6020765"/>
            <a:ext cx="126935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Guo, 2016</a:t>
            </a:r>
          </a:p>
        </p:txBody>
      </p:sp>
      <p:sp>
        <p:nvSpPr>
          <p:cNvPr id="11" name="TextBox 10">
            <a:extLst>
              <a:ext uri="{FF2B5EF4-FFF2-40B4-BE49-F238E27FC236}">
                <a16:creationId xmlns:a16="http://schemas.microsoft.com/office/drawing/2014/main" id="{C0A56B89-ADE7-20EE-9D2F-473131F01D0A}"/>
              </a:ext>
            </a:extLst>
          </p:cNvPr>
          <p:cNvSpPr txBox="1"/>
          <p:nvPr/>
        </p:nvSpPr>
        <p:spPr>
          <a:xfrm>
            <a:off x="6761543" y="4863296"/>
            <a:ext cx="126935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Guo, 2016</a:t>
            </a:r>
          </a:p>
        </p:txBody>
      </p:sp>
    </p:spTree>
    <p:extLst>
      <p:ext uri="{BB962C8B-B14F-4D97-AF65-F5344CB8AC3E}">
        <p14:creationId xmlns:p14="http://schemas.microsoft.com/office/powerpoint/2010/main" val="102399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B534-F5EE-3408-780A-B8EF9EFB538E}"/>
              </a:ext>
            </a:extLst>
          </p:cNvPr>
          <p:cNvSpPr>
            <a:spLocks noGrp="1"/>
          </p:cNvSpPr>
          <p:nvPr>
            <p:ph type="title"/>
          </p:nvPr>
        </p:nvSpPr>
        <p:spPr>
          <a:xfrm>
            <a:off x="239599" y="171235"/>
            <a:ext cx="10198925" cy="519202"/>
          </a:xfrm>
        </p:spPr>
        <p:txBody>
          <a:bodyPr vert="horz" lIns="91440" tIns="45720" rIns="91440" bIns="45720" rtlCol="0" anchor="ctr">
            <a:noAutofit/>
          </a:bodyPr>
          <a:lstStyle/>
          <a:p>
            <a:r>
              <a:rPr lang="en-US" sz="2800" dirty="0">
                <a:latin typeface="Calibri"/>
                <a:ea typeface="Calibri"/>
                <a:cs typeface="Calibri"/>
              </a:rPr>
              <a:t>HCDC Implementing a Differential Equation</a:t>
            </a:r>
          </a:p>
        </p:txBody>
      </p:sp>
      <p:pic>
        <p:nvPicPr>
          <p:cNvPr id="4" name="Picture 3" descr="A diagram of a fanout block&#10;&#10;Description automatically generated">
            <a:extLst>
              <a:ext uri="{FF2B5EF4-FFF2-40B4-BE49-F238E27FC236}">
                <a16:creationId xmlns:a16="http://schemas.microsoft.com/office/drawing/2014/main" id="{0219AAE9-B6A6-BF5A-2019-1E504FC06782}"/>
              </a:ext>
            </a:extLst>
          </p:cNvPr>
          <p:cNvPicPr>
            <a:picLocks noChangeAspect="1"/>
          </p:cNvPicPr>
          <p:nvPr/>
        </p:nvPicPr>
        <p:blipFill rotWithShape="1">
          <a:blip r:embed="rId2"/>
          <a:srcRect l="1808" t="4342" r="2621" b="16517"/>
          <a:stretch/>
        </p:blipFill>
        <p:spPr>
          <a:xfrm>
            <a:off x="3472824" y="827410"/>
            <a:ext cx="4155176" cy="922862"/>
          </a:xfrm>
          <a:prstGeom prst="rect">
            <a:avLst/>
          </a:prstGeom>
        </p:spPr>
      </p:pic>
      <p:sp>
        <p:nvSpPr>
          <p:cNvPr id="6" name="TextBox 5">
            <a:extLst>
              <a:ext uri="{FF2B5EF4-FFF2-40B4-BE49-F238E27FC236}">
                <a16:creationId xmlns:a16="http://schemas.microsoft.com/office/drawing/2014/main" id="{FC1D21A3-FFCF-D089-BA2E-DB9C568A501A}"/>
              </a:ext>
            </a:extLst>
          </p:cNvPr>
          <p:cNvSpPr txBox="1"/>
          <p:nvPr/>
        </p:nvSpPr>
        <p:spPr>
          <a:xfrm>
            <a:off x="3426578" y="1743329"/>
            <a:ext cx="3424052" cy="248228"/>
          </a:xfrm>
          <a:prstGeom prst="rect">
            <a:avLst/>
          </a:prstGeom>
        </p:spPr>
        <p:txBody>
          <a:bodyPr lIns="91440" tIns="45720" rIns="91440" bIns="45720" anchor="t">
            <a:normAutofit/>
          </a:bodyPr>
          <a:lstStyle/>
          <a:p>
            <a:r>
              <a:rPr lang="en-US" sz="900" dirty="0">
                <a:latin typeface="Calibri"/>
                <a:ea typeface="Calibri"/>
                <a:cs typeface="Calibri"/>
              </a:rPr>
              <a:t>(Guo, 2016)</a:t>
            </a:r>
            <a:endParaRPr lang="en-US" dirty="0"/>
          </a:p>
        </p:txBody>
      </p:sp>
      <p:pic>
        <p:nvPicPr>
          <p:cNvPr id="9" name="Picture 8" descr="A diagram of a mass diagram&#10;&#10;Description automatically generated">
            <a:extLst>
              <a:ext uri="{FF2B5EF4-FFF2-40B4-BE49-F238E27FC236}">
                <a16:creationId xmlns:a16="http://schemas.microsoft.com/office/drawing/2014/main" id="{E30ED2D1-0767-EBB5-D99D-3B3C5E88F8F1}"/>
              </a:ext>
            </a:extLst>
          </p:cNvPr>
          <p:cNvPicPr>
            <a:picLocks noChangeAspect="1"/>
          </p:cNvPicPr>
          <p:nvPr/>
        </p:nvPicPr>
        <p:blipFill rotWithShape="1">
          <a:blip r:embed="rId3"/>
          <a:srcRect l="5977" r="1963" b="36220"/>
          <a:stretch/>
        </p:blipFill>
        <p:spPr>
          <a:xfrm>
            <a:off x="3488846" y="2086273"/>
            <a:ext cx="2641741" cy="1065345"/>
          </a:xfrm>
          <a:prstGeom prst="rect">
            <a:avLst/>
          </a:prstGeom>
        </p:spPr>
      </p:pic>
      <p:sp>
        <p:nvSpPr>
          <p:cNvPr id="11" name="TextBox 10">
            <a:extLst>
              <a:ext uri="{FF2B5EF4-FFF2-40B4-BE49-F238E27FC236}">
                <a16:creationId xmlns:a16="http://schemas.microsoft.com/office/drawing/2014/main" id="{29B14DA7-DC18-16B2-C4FB-BE2AD2652648}"/>
              </a:ext>
            </a:extLst>
          </p:cNvPr>
          <p:cNvSpPr txBox="1"/>
          <p:nvPr/>
        </p:nvSpPr>
        <p:spPr>
          <a:xfrm>
            <a:off x="6483700" y="2255038"/>
            <a:ext cx="336543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latin typeface="Calibri"/>
                <a:ea typeface="Calibri"/>
                <a:cs typeface="Calibri"/>
              </a:rPr>
              <a:t>x</a:t>
            </a:r>
            <a:r>
              <a:rPr lang="en-US" sz="1400" baseline="-25000" dirty="0">
                <a:latin typeface="Calibri"/>
                <a:ea typeface="Calibri"/>
                <a:cs typeface="Calibri"/>
              </a:rPr>
              <a:t>1</a:t>
            </a:r>
            <a:r>
              <a:rPr lang="en-US" sz="1400" dirty="0">
                <a:latin typeface="Calibri"/>
                <a:ea typeface="Calibri"/>
                <a:cs typeface="Calibri"/>
              </a:rPr>
              <a:t>: position of Mass A</a:t>
            </a:r>
          </a:p>
          <a:p>
            <a:r>
              <a:rPr lang="en-US" sz="1400" i="1" dirty="0">
                <a:latin typeface="Calibri"/>
                <a:ea typeface="Calibri"/>
                <a:cs typeface="Calibri"/>
              </a:rPr>
              <a:t>x</a:t>
            </a:r>
            <a:r>
              <a:rPr lang="en-US" sz="1400" i="1" baseline="-25000" dirty="0">
                <a:latin typeface="Calibri"/>
                <a:ea typeface="Calibri"/>
                <a:cs typeface="Calibri"/>
              </a:rPr>
              <a:t>2</a:t>
            </a:r>
            <a:r>
              <a:rPr lang="en-US" sz="1400" dirty="0">
                <a:latin typeface="Calibri"/>
                <a:ea typeface="Calibri"/>
                <a:cs typeface="Calibri"/>
              </a:rPr>
              <a:t>: position of Mass B</a:t>
            </a:r>
          </a:p>
          <a:p>
            <a:r>
              <a:rPr lang="en-US" sz="1400" i="1" dirty="0">
                <a:latin typeface="Calibri"/>
                <a:ea typeface="Calibri"/>
                <a:cs typeface="Calibri"/>
              </a:rPr>
              <a:t>k</a:t>
            </a:r>
            <a:r>
              <a:rPr lang="en-US" sz="1400" baseline="-25000" dirty="0">
                <a:latin typeface="Calibri"/>
                <a:ea typeface="Calibri"/>
                <a:cs typeface="Calibri"/>
              </a:rPr>
              <a:t>1</a:t>
            </a:r>
            <a:r>
              <a:rPr lang="en-US" sz="1400" dirty="0">
                <a:latin typeface="Calibri"/>
                <a:ea typeface="Calibri"/>
                <a:cs typeface="Calibri"/>
              </a:rPr>
              <a:t>, </a:t>
            </a:r>
            <a:r>
              <a:rPr lang="en-US" sz="1400" i="1" dirty="0">
                <a:latin typeface="Calibri"/>
                <a:ea typeface="Calibri"/>
                <a:cs typeface="Calibri"/>
              </a:rPr>
              <a:t>k</a:t>
            </a:r>
            <a:r>
              <a:rPr lang="en-US" sz="1400" i="1" baseline="-25000" dirty="0">
                <a:latin typeface="Calibri"/>
                <a:ea typeface="Calibri"/>
                <a:cs typeface="Calibri"/>
              </a:rPr>
              <a:t>2</a:t>
            </a:r>
            <a:r>
              <a:rPr lang="en-US" sz="1400" i="1" dirty="0">
                <a:latin typeface="Calibri"/>
                <a:ea typeface="Calibri"/>
                <a:cs typeface="Calibri"/>
              </a:rPr>
              <a:t>, k</a:t>
            </a:r>
            <a:r>
              <a:rPr lang="en-US" sz="1400" baseline="-25000" dirty="0">
                <a:latin typeface="Calibri"/>
                <a:ea typeface="Calibri"/>
                <a:cs typeface="Calibri"/>
              </a:rPr>
              <a:t>3</a:t>
            </a:r>
            <a:r>
              <a:rPr lang="en-US" sz="1400" dirty="0">
                <a:latin typeface="Calibri"/>
                <a:ea typeface="Calibri"/>
                <a:cs typeface="Calibri"/>
              </a:rPr>
              <a:t> : spring constants</a:t>
            </a:r>
          </a:p>
        </p:txBody>
      </p:sp>
      <p:pic>
        <p:nvPicPr>
          <p:cNvPr id="12" name="Picture 11" descr="A diagram of a block diagram&#10;&#10;Description automatically generated">
            <a:extLst>
              <a:ext uri="{FF2B5EF4-FFF2-40B4-BE49-F238E27FC236}">
                <a16:creationId xmlns:a16="http://schemas.microsoft.com/office/drawing/2014/main" id="{63EAB703-3AB8-9134-05C3-E193E944221A}"/>
              </a:ext>
            </a:extLst>
          </p:cNvPr>
          <p:cNvPicPr>
            <a:picLocks noChangeAspect="1"/>
          </p:cNvPicPr>
          <p:nvPr/>
        </p:nvPicPr>
        <p:blipFill>
          <a:blip r:embed="rId4"/>
          <a:stretch>
            <a:fillRect/>
          </a:stretch>
        </p:blipFill>
        <p:spPr>
          <a:xfrm>
            <a:off x="6833750" y="3984931"/>
            <a:ext cx="4629150" cy="2466975"/>
          </a:xfrm>
          <a:prstGeom prst="rect">
            <a:avLst/>
          </a:prstGeom>
        </p:spPr>
      </p:pic>
      <p:sp>
        <p:nvSpPr>
          <p:cNvPr id="16" name="TextBox 15">
            <a:extLst>
              <a:ext uri="{FF2B5EF4-FFF2-40B4-BE49-F238E27FC236}">
                <a16:creationId xmlns:a16="http://schemas.microsoft.com/office/drawing/2014/main" id="{572A9745-09D2-BC83-0AFB-43DACC48F61F}"/>
              </a:ext>
            </a:extLst>
          </p:cNvPr>
          <p:cNvSpPr txBox="1"/>
          <p:nvPr/>
        </p:nvSpPr>
        <p:spPr>
          <a:xfrm>
            <a:off x="895441" y="1037971"/>
            <a:ext cx="2817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Types of analog blocks:</a:t>
            </a:r>
          </a:p>
        </p:txBody>
      </p:sp>
      <p:sp>
        <p:nvSpPr>
          <p:cNvPr id="17" name="Equals 16">
            <a:extLst>
              <a:ext uri="{FF2B5EF4-FFF2-40B4-BE49-F238E27FC236}">
                <a16:creationId xmlns:a16="http://schemas.microsoft.com/office/drawing/2014/main" id="{95A68781-2994-5800-B102-22F3FBE6ACDB}"/>
              </a:ext>
            </a:extLst>
          </p:cNvPr>
          <p:cNvSpPr/>
          <p:nvPr/>
        </p:nvSpPr>
        <p:spPr>
          <a:xfrm>
            <a:off x="6065828" y="4877193"/>
            <a:ext cx="420413" cy="28903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ea typeface="Calibri"/>
              <a:cs typeface="Calibri"/>
            </a:endParaRPr>
          </a:p>
        </p:txBody>
      </p:sp>
      <p:pic>
        <p:nvPicPr>
          <p:cNvPr id="19" name="Graphic 18">
            <a:extLst>
              <a:ext uri="{FF2B5EF4-FFF2-40B4-BE49-F238E27FC236}">
                <a16:creationId xmlns:a16="http://schemas.microsoft.com/office/drawing/2014/main" id="{0B0BE3C4-D77F-CFC9-CBBF-3D44636ED2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0700" y="4326790"/>
            <a:ext cx="647700" cy="171450"/>
          </a:xfrm>
          <a:prstGeom prst="rect">
            <a:avLst/>
          </a:prstGeom>
        </p:spPr>
      </p:pic>
      <p:pic>
        <p:nvPicPr>
          <p:cNvPr id="20" name="Graphic 19">
            <a:extLst>
              <a:ext uri="{FF2B5EF4-FFF2-40B4-BE49-F238E27FC236}">
                <a16:creationId xmlns:a16="http://schemas.microsoft.com/office/drawing/2014/main" id="{53FEB82E-4DE6-DDF2-87C8-9DD99B79C0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3774" y="4669750"/>
            <a:ext cx="4724400" cy="257175"/>
          </a:xfrm>
          <a:prstGeom prst="rect">
            <a:avLst/>
          </a:prstGeom>
        </p:spPr>
      </p:pic>
      <p:sp>
        <p:nvSpPr>
          <p:cNvPr id="22" name="TextBox 21">
            <a:extLst>
              <a:ext uri="{FF2B5EF4-FFF2-40B4-BE49-F238E27FC236}">
                <a16:creationId xmlns:a16="http://schemas.microsoft.com/office/drawing/2014/main" id="{C402A248-C1E1-6F79-73F7-5CF0497C8F08}"/>
              </a:ext>
            </a:extLst>
          </p:cNvPr>
          <p:cNvSpPr txBox="1"/>
          <p:nvPr/>
        </p:nvSpPr>
        <p:spPr>
          <a:xfrm>
            <a:off x="913844" y="2376264"/>
            <a:ext cx="23444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Real world system:</a:t>
            </a:r>
          </a:p>
        </p:txBody>
      </p:sp>
      <p:sp>
        <p:nvSpPr>
          <p:cNvPr id="26" name="TextBox 25">
            <a:extLst>
              <a:ext uri="{FF2B5EF4-FFF2-40B4-BE49-F238E27FC236}">
                <a16:creationId xmlns:a16="http://schemas.microsoft.com/office/drawing/2014/main" id="{36ACC550-C10E-6686-DB01-DF25485BC1D1}"/>
              </a:ext>
            </a:extLst>
          </p:cNvPr>
          <p:cNvSpPr txBox="1"/>
          <p:nvPr/>
        </p:nvSpPr>
        <p:spPr>
          <a:xfrm>
            <a:off x="914730" y="3678637"/>
            <a:ext cx="71003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System of differential equations and circuit realization of the system:</a:t>
            </a:r>
          </a:p>
        </p:txBody>
      </p:sp>
      <p:pic>
        <p:nvPicPr>
          <p:cNvPr id="29" name="Graphic 28">
            <a:extLst>
              <a:ext uri="{FF2B5EF4-FFF2-40B4-BE49-F238E27FC236}">
                <a16:creationId xmlns:a16="http://schemas.microsoft.com/office/drawing/2014/main" id="{D68190AE-C63E-DFC1-D37E-C55295B61E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70" y="5041381"/>
            <a:ext cx="4733925" cy="257175"/>
          </a:xfrm>
          <a:prstGeom prst="rect">
            <a:avLst/>
          </a:prstGeom>
        </p:spPr>
      </p:pic>
      <p:pic>
        <p:nvPicPr>
          <p:cNvPr id="30" name="Graphic 29">
            <a:extLst>
              <a:ext uri="{FF2B5EF4-FFF2-40B4-BE49-F238E27FC236}">
                <a16:creationId xmlns:a16="http://schemas.microsoft.com/office/drawing/2014/main" id="{9670D657-0B31-E9DD-B89D-2543F87590A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4624" y="5495899"/>
            <a:ext cx="647700" cy="171450"/>
          </a:xfrm>
          <a:prstGeom prst="rect">
            <a:avLst/>
          </a:prstGeom>
        </p:spPr>
      </p:pic>
      <p:sp>
        <p:nvSpPr>
          <p:cNvPr id="3" name="Slide Number Placeholder 2">
            <a:extLst>
              <a:ext uri="{FF2B5EF4-FFF2-40B4-BE49-F238E27FC236}">
                <a16:creationId xmlns:a16="http://schemas.microsoft.com/office/drawing/2014/main" id="{61898EB3-9918-93F0-ED6B-528389A2516D}"/>
              </a:ext>
            </a:extLst>
          </p:cNvPr>
          <p:cNvSpPr>
            <a:spLocks noGrp="1"/>
          </p:cNvSpPr>
          <p:nvPr>
            <p:ph type="sldNum" sz="quarter" idx="12"/>
          </p:nvPr>
        </p:nvSpPr>
        <p:spPr/>
        <p:txBody>
          <a:bodyPr/>
          <a:lstStyle/>
          <a:p>
            <a:fld id="{330EA680-D336-4FF7-8B7A-9848BB0A1C32}" type="slidenum">
              <a:rPr lang="en-US" smtClean="0"/>
              <a:t>19</a:t>
            </a:fld>
            <a:endParaRPr lang="en-US"/>
          </a:p>
        </p:txBody>
      </p:sp>
      <p:sp>
        <p:nvSpPr>
          <p:cNvPr id="5" name="TextBox 4">
            <a:extLst>
              <a:ext uri="{FF2B5EF4-FFF2-40B4-BE49-F238E27FC236}">
                <a16:creationId xmlns:a16="http://schemas.microsoft.com/office/drawing/2014/main" id="{43C37A07-BDDF-C026-5ACB-277B4D4518DD}"/>
              </a:ext>
            </a:extLst>
          </p:cNvPr>
          <p:cNvSpPr txBox="1"/>
          <p:nvPr/>
        </p:nvSpPr>
        <p:spPr>
          <a:xfrm>
            <a:off x="3474805" y="3161227"/>
            <a:ext cx="3424052" cy="248228"/>
          </a:xfrm>
          <a:prstGeom prst="rect">
            <a:avLst/>
          </a:prstGeom>
        </p:spPr>
        <p:txBody>
          <a:bodyPr lIns="91440" tIns="45720" rIns="91440" bIns="45720" anchor="t">
            <a:normAutofit/>
          </a:bodyPr>
          <a:lstStyle/>
          <a:p>
            <a:r>
              <a:rPr lang="en-US" sz="900" dirty="0">
                <a:latin typeface="Calibri"/>
                <a:ea typeface="Calibri"/>
                <a:cs typeface="Calibri"/>
              </a:rPr>
              <a:t>(Guo, 2016)</a:t>
            </a:r>
            <a:endParaRPr lang="en-US" dirty="0"/>
          </a:p>
        </p:txBody>
      </p:sp>
      <p:sp>
        <p:nvSpPr>
          <p:cNvPr id="7" name="TextBox 6">
            <a:extLst>
              <a:ext uri="{FF2B5EF4-FFF2-40B4-BE49-F238E27FC236}">
                <a16:creationId xmlns:a16="http://schemas.microsoft.com/office/drawing/2014/main" id="{43623C14-DA35-38F8-A87F-C1E068339544}"/>
              </a:ext>
            </a:extLst>
          </p:cNvPr>
          <p:cNvSpPr txBox="1"/>
          <p:nvPr/>
        </p:nvSpPr>
        <p:spPr>
          <a:xfrm>
            <a:off x="6898983" y="6421430"/>
            <a:ext cx="3424052" cy="248228"/>
          </a:xfrm>
          <a:prstGeom prst="rect">
            <a:avLst/>
          </a:prstGeom>
        </p:spPr>
        <p:txBody>
          <a:bodyPr lIns="91440" tIns="45720" rIns="91440" bIns="45720" anchor="t">
            <a:normAutofit/>
          </a:bodyPr>
          <a:lstStyle/>
          <a:p>
            <a:r>
              <a:rPr lang="en-US" sz="900" dirty="0">
                <a:latin typeface="Calibri"/>
                <a:ea typeface="Calibri"/>
                <a:cs typeface="Calibri"/>
              </a:rPr>
              <a:t>(Guo, 2016)</a:t>
            </a:r>
            <a:endParaRPr lang="en-US" dirty="0"/>
          </a:p>
        </p:txBody>
      </p:sp>
    </p:spTree>
    <p:extLst>
      <p:ext uri="{BB962C8B-B14F-4D97-AF65-F5344CB8AC3E}">
        <p14:creationId xmlns:p14="http://schemas.microsoft.com/office/powerpoint/2010/main" val="28550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66265-EC25-842C-4181-83B8EE71AC4A}"/>
              </a:ext>
            </a:extLst>
          </p:cNvPr>
          <p:cNvSpPr>
            <a:spLocks noGrp="1"/>
          </p:cNvSpPr>
          <p:nvPr>
            <p:ph type="title"/>
          </p:nvPr>
        </p:nvSpPr>
        <p:spPr>
          <a:xfrm>
            <a:off x="761995" y="307447"/>
            <a:ext cx="10693884" cy="1109932"/>
          </a:xfrm>
        </p:spPr>
        <p:txBody>
          <a:bodyPr vert="horz" lIns="91440" tIns="45720" rIns="91440" bIns="45720" rtlCol="0" anchor="ctr">
            <a:normAutofit/>
          </a:bodyPr>
          <a:lstStyle/>
          <a:p>
            <a:r>
              <a:rPr lang="en-US" sz="4000" kern="1200">
                <a:solidFill>
                  <a:schemeClr val="tx1"/>
                </a:solidFill>
                <a:latin typeface="+mj-lt"/>
                <a:ea typeface="+mj-ea"/>
                <a:cs typeface="+mj-cs"/>
              </a:rPr>
              <a:t>What is Hybrid Computing? </a:t>
            </a:r>
          </a:p>
        </p:txBody>
      </p:sp>
      <p:sp>
        <p:nvSpPr>
          <p:cNvPr id="20" name="TextBox 4">
            <a:extLst>
              <a:ext uri="{FF2B5EF4-FFF2-40B4-BE49-F238E27FC236}">
                <a16:creationId xmlns:a16="http://schemas.microsoft.com/office/drawing/2014/main" id="{28341374-5C7C-64F9-30CE-A6D45557C752}"/>
              </a:ext>
            </a:extLst>
          </p:cNvPr>
          <p:cNvSpPr txBox="1"/>
          <p:nvPr/>
        </p:nvSpPr>
        <p:spPr>
          <a:xfrm>
            <a:off x="6524967" y="2328951"/>
            <a:ext cx="5413191" cy="3902635"/>
          </a:xfrm>
          <a:prstGeom prst="rect">
            <a:avLst/>
          </a:prstGeom>
        </p:spPr>
        <p:txBody>
          <a:bodyPr rot="0" spcFirstLastPara="0" vert="horz"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228600">
              <a:lnSpc>
                <a:spcPct val="90000"/>
              </a:lnSpc>
              <a:spcAft>
                <a:spcPts val="600"/>
              </a:spcAft>
              <a:buFont typeface="Arial" panose="020B0604020202020204" pitchFamily="34" charset="0"/>
              <a:buChar char="•"/>
            </a:pPr>
            <a:r>
              <a:rPr lang="en-US" dirty="0"/>
              <a:t>Hybrid computers utilize both analog and digital circuits for computation.  </a:t>
            </a:r>
          </a:p>
          <a:p>
            <a:pPr marL="342900" indent="-228600">
              <a:lnSpc>
                <a:spcPct val="90000"/>
              </a:lnSpc>
              <a:spcAft>
                <a:spcPts val="600"/>
              </a:spcAft>
              <a:buFont typeface="Arial" panose="020B0604020202020204" pitchFamily="34" charset="0"/>
              <a:buChar char="•"/>
            </a:pPr>
            <a:endParaRPr lang="en-US" dirty="0"/>
          </a:p>
          <a:p>
            <a:pPr marL="342900" indent="-228600">
              <a:lnSpc>
                <a:spcPct val="90000"/>
              </a:lnSpc>
              <a:spcAft>
                <a:spcPts val="600"/>
              </a:spcAft>
              <a:buFont typeface="Arial" panose="020B0604020202020204" pitchFamily="34" charset="0"/>
              <a:buChar char="•"/>
            </a:pPr>
            <a:r>
              <a:rPr lang="en-US" dirty="0"/>
              <a:t>Analog circuit hardware implements a model of the problem to be solved rather than running a sequential program that manipulates bits.</a:t>
            </a:r>
          </a:p>
          <a:p>
            <a:pPr marL="342900" indent="-228600">
              <a:lnSpc>
                <a:spcPct val="90000"/>
              </a:lnSpc>
              <a:spcAft>
                <a:spcPts val="600"/>
              </a:spcAft>
              <a:buFont typeface="Arial" panose="020B0604020202020204" pitchFamily="34" charset="0"/>
              <a:buChar char="•"/>
            </a:pPr>
            <a:endParaRPr lang="en-US" dirty="0"/>
          </a:p>
          <a:p>
            <a:pPr marL="342900" indent="-228600">
              <a:lnSpc>
                <a:spcPct val="90000"/>
              </a:lnSpc>
              <a:spcAft>
                <a:spcPts val="600"/>
              </a:spcAft>
              <a:buFont typeface="Arial" panose="020B0604020202020204" pitchFamily="34" charset="0"/>
              <a:buChar char="•"/>
            </a:pPr>
            <a:r>
              <a:rPr lang="en-US" dirty="0"/>
              <a:t>Digital microprocessors enable programming of the analog hardware</a:t>
            </a:r>
          </a:p>
          <a:p>
            <a:pPr marL="342900" indent="-228600">
              <a:lnSpc>
                <a:spcPct val="90000"/>
              </a:lnSpc>
              <a:spcAft>
                <a:spcPts val="600"/>
              </a:spcAft>
              <a:buFont typeface="Arial" panose="020B0604020202020204" pitchFamily="34" charset="0"/>
              <a:buChar char="•"/>
            </a:pPr>
            <a:endParaRPr lang="en-US" dirty="0"/>
          </a:p>
          <a:p>
            <a:pPr marL="342900" indent="-228600">
              <a:lnSpc>
                <a:spcPct val="90000"/>
              </a:lnSpc>
              <a:spcAft>
                <a:spcPts val="600"/>
              </a:spcAft>
              <a:buFont typeface="Arial" panose="020B0604020202020204" pitchFamily="34" charset="0"/>
              <a:buChar char="•"/>
            </a:pPr>
            <a:r>
              <a:rPr lang="en-US" dirty="0"/>
              <a:t>Output of the analog circuit is usually digitized and may be made more precise by the digital hardware</a:t>
            </a:r>
          </a:p>
        </p:txBody>
      </p:sp>
      <p:sp>
        <p:nvSpPr>
          <p:cNvPr id="8" name="Content Placeholder 2">
            <a:extLst>
              <a:ext uri="{FF2B5EF4-FFF2-40B4-BE49-F238E27FC236}">
                <a16:creationId xmlns:a16="http://schemas.microsoft.com/office/drawing/2014/main" id="{0560E65F-96F9-712A-8458-AC3D09810E3D}"/>
              </a:ext>
            </a:extLst>
          </p:cNvPr>
          <p:cNvSpPr>
            <a:spLocks noGrp="1"/>
          </p:cNvSpPr>
          <p:nvPr/>
        </p:nvSpPr>
        <p:spPr>
          <a:xfrm>
            <a:off x="398528" y="6022109"/>
            <a:ext cx="6007511" cy="6443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5730" indent="-125730" defTabSz="502920">
              <a:lnSpc>
                <a:spcPct val="0"/>
              </a:lnSpc>
              <a:spcBef>
                <a:spcPts val="605"/>
              </a:spcBef>
              <a:buNone/>
            </a:pPr>
            <a:endParaRPr lang="en-US" sz="1200" dirty="0">
              <a:latin typeface="Calibri"/>
              <a:ea typeface="+mn-lt"/>
              <a:cs typeface="+mn-lt"/>
            </a:endParaRPr>
          </a:p>
          <a:p>
            <a:pPr marL="125730" indent="-125730" defTabSz="502920">
              <a:lnSpc>
                <a:spcPct val="100000"/>
              </a:lnSpc>
              <a:spcBef>
                <a:spcPts val="500"/>
              </a:spcBef>
              <a:buNone/>
            </a:pPr>
            <a:r>
              <a:rPr lang="en-US" sz="1200" kern="1200" dirty="0">
                <a:latin typeface="Calibri"/>
                <a:ea typeface="+mn-lt"/>
                <a:cs typeface="+mn-lt"/>
              </a:rPr>
              <a:t>Title page Image:  Output of an analog computer running a system of differential equations</a:t>
            </a:r>
            <a:endParaRPr lang="en-US" sz="1200" dirty="0">
              <a:latin typeface="Calibri"/>
              <a:ea typeface="+mn-lt"/>
              <a:cs typeface="Calibri"/>
            </a:endParaRPr>
          </a:p>
          <a:p>
            <a:pPr marL="125730" indent="-125730" defTabSz="502920">
              <a:lnSpc>
                <a:spcPct val="100000"/>
              </a:lnSpc>
              <a:spcBef>
                <a:spcPts val="500"/>
              </a:spcBef>
              <a:buNone/>
            </a:pPr>
            <a:r>
              <a:rPr lang="en-US" sz="1200" kern="1200" dirty="0">
                <a:latin typeface="Calibri"/>
                <a:ea typeface="+mn-lt"/>
                <a:cs typeface="+mn-lt"/>
              </a:rPr>
              <a:t>known as the Aizawa attractor displayed on an oscilloscope.</a:t>
            </a:r>
            <a:r>
              <a:rPr lang="en-US" sz="1200" dirty="0">
                <a:latin typeface="Calibri"/>
                <a:ea typeface="+mn-lt"/>
                <a:cs typeface="Calibri"/>
              </a:rPr>
              <a:t> </a:t>
            </a:r>
            <a:r>
              <a:rPr lang="en-US" sz="1200" kern="1200" dirty="0">
                <a:latin typeface="Calibri"/>
                <a:ea typeface="+mn-lt"/>
                <a:cs typeface="Calibri"/>
              </a:rPr>
              <a:t>Ulmann</a:t>
            </a:r>
            <a:r>
              <a:rPr lang="en-US" sz="1200" kern="1200" dirty="0">
                <a:latin typeface="Calibri"/>
                <a:ea typeface="+mn-lt"/>
                <a:cs typeface="+mn-lt"/>
              </a:rPr>
              <a:t>, 2018)</a:t>
            </a:r>
            <a:endParaRPr lang="en-US" sz="1200" kern="1200" dirty="0">
              <a:latin typeface="Calibri"/>
              <a:ea typeface="Calibri"/>
              <a:cs typeface="Calibri"/>
            </a:endParaRPr>
          </a:p>
          <a:p>
            <a:pPr>
              <a:lnSpc>
                <a:spcPct val="100000"/>
              </a:lnSpc>
              <a:spcBef>
                <a:spcPts val="1100"/>
              </a:spcBef>
              <a:buNone/>
            </a:pPr>
            <a:endParaRPr lang="en-US" sz="1200" dirty="0">
              <a:latin typeface="Calibri"/>
              <a:ea typeface="Calibri"/>
              <a:cs typeface="Calibri"/>
            </a:endParaRPr>
          </a:p>
        </p:txBody>
      </p:sp>
      <p:pic>
        <p:nvPicPr>
          <p:cNvPr id="10" name="Picture 9" descr="A close-up of a sign&#10;&#10;Description automatically generated">
            <a:extLst>
              <a:ext uri="{FF2B5EF4-FFF2-40B4-BE49-F238E27FC236}">
                <a16:creationId xmlns:a16="http://schemas.microsoft.com/office/drawing/2014/main" id="{A35DE6EB-205F-85E3-4F17-5AF9F16AD645}"/>
              </a:ext>
            </a:extLst>
          </p:cNvPr>
          <p:cNvPicPr>
            <a:picLocks noChangeAspect="1"/>
          </p:cNvPicPr>
          <p:nvPr/>
        </p:nvPicPr>
        <p:blipFill>
          <a:blip r:embed="rId2"/>
          <a:stretch>
            <a:fillRect/>
          </a:stretch>
        </p:blipFill>
        <p:spPr>
          <a:xfrm>
            <a:off x="393861" y="3184812"/>
            <a:ext cx="6011433" cy="823802"/>
          </a:xfrm>
          <a:prstGeom prst="rect">
            <a:avLst/>
          </a:prstGeom>
        </p:spPr>
      </p:pic>
      <p:sp>
        <p:nvSpPr>
          <p:cNvPr id="11" name="TextBox 10">
            <a:extLst>
              <a:ext uri="{FF2B5EF4-FFF2-40B4-BE49-F238E27FC236}">
                <a16:creationId xmlns:a16="http://schemas.microsoft.com/office/drawing/2014/main" id="{B05AAF95-3033-BFD2-E047-A9F45E953409}"/>
              </a:ext>
            </a:extLst>
          </p:cNvPr>
          <p:cNvSpPr txBox="1"/>
          <p:nvPr/>
        </p:nvSpPr>
        <p:spPr>
          <a:xfrm>
            <a:off x="389119" y="4018069"/>
            <a:ext cx="41460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02920">
              <a:spcAft>
                <a:spcPts val="600"/>
              </a:spcAft>
            </a:pPr>
            <a:r>
              <a:rPr lang="en-US" sz="800" kern="1200" dirty="0">
                <a:latin typeface="+mn-lt"/>
                <a:ea typeface="+mn-ea"/>
                <a:cs typeface="+mn-cs"/>
              </a:rPr>
              <a:t>Source: https://www.researchgate.net/figure/Schematic-diagram-of-analog-digital-hybrid-computer-At-the-same-time-there-are-many_fig2_346513733</a:t>
            </a:r>
            <a:endParaRPr lang="en-US" sz="800" dirty="0"/>
          </a:p>
        </p:txBody>
      </p:sp>
      <p:sp>
        <p:nvSpPr>
          <p:cNvPr id="5" name="Slide Number Placeholder 4">
            <a:extLst>
              <a:ext uri="{FF2B5EF4-FFF2-40B4-BE49-F238E27FC236}">
                <a16:creationId xmlns:a16="http://schemas.microsoft.com/office/drawing/2014/main" id="{ABCA8F90-022D-89A7-2C78-C76E0D701BC3}"/>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203198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B02C-AF62-472D-54BE-22778DD93C31}"/>
              </a:ext>
            </a:extLst>
          </p:cNvPr>
          <p:cNvSpPr>
            <a:spLocks noGrp="1"/>
          </p:cNvSpPr>
          <p:nvPr>
            <p:ph type="title"/>
          </p:nvPr>
        </p:nvSpPr>
        <p:spPr>
          <a:xfrm>
            <a:off x="143720" y="66112"/>
            <a:ext cx="11730941" cy="1325563"/>
          </a:xfrm>
        </p:spPr>
        <p:txBody>
          <a:bodyPr>
            <a:normAutofit/>
          </a:bodyPr>
          <a:lstStyle/>
          <a:p>
            <a:r>
              <a:rPr lang="en-US" sz="2800" dirty="0">
                <a:latin typeface="Calibri"/>
                <a:cs typeface="Calibri"/>
              </a:rPr>
              <a:t>Performance Comparison </a:t>
            </a:r>
            <a:br>
              <a:rPr lang="en-US" sz="2400" dirty="0">
                <a:latin typeface="Calibri"/>
              </a:rPr>
            </a:br>
            <a:br>
              <a:rPr lang="en-US" sz="2400" dirty="0">
                <a:latin typeface="Calibri"/>
              </a:rPr>
            </a:br>
            <a:r>
              <a:rPr lang="en-US" sz="2400" dirty="0">
                <a:latin typeface="Calibri"/>
                <a:cs typeface="Calibri"/>
              </a:rPr>
              <a:t>HCDC vs Sleep Walker,  an MSP430 Based Ultralow power Microcontroller </a:t>
            </a:r>
          </a:p>
        </p:txBody>
      </p:sp>
      <p:graphicFrame>
        <p:nvGraphicFramePr>
          <p:cNvPr id="6" name="Table 5">
            <a:extLst>
              <a:ext uri="{FF2B5EF4-FFF2-40B4-BE49-F238E27FC236}">
                <a16:creationId xmlns:a16="http://schemas.microsoft.com/office/drawing/2014/main" id="{55CF8C61-E8B5-4D29-70CD-2AA3EE509DB6}"/>
              </a:ext>
            </a:extLst>
          </p:cNvPr>
          <p:cNvGraphicFramePr>
            <a:graphicFrameLocks noGrp="1"/>
          </p:cNvGraphicFramePr>
          <p:nvPr>
            <p:extLst>
              <p:ext uri="{D42A27DB-BD31-4B8C-83A1-F6EECF244321}">
                <p14:modId xmlns:p14="http://schemas.microsoft.com/office/powerpoint/2010/main" val="227842323"/>
              </p:ext>
            </p:extLst>
          </p:nvPr>
        </p:nvGraphicFramePr>
        <p:xfrm>
          <a:off x="896412" y="1513352"/>
          <a:ext cx="7091263" cy="4671319"/>
        </p:xfrm>
        <a:graphic>
          <a:graphicData uri="http://schemas.openxmlformats.org/drawingml/2006/table">
            <a:tbl>
              <a:tblPr firstRow="1" bandRow="1">
                <a:tableStyleId>{5C22544A-7EE6-4342-B048-85BDC9FD1C3A}</a:tableStyleId>
              </a:tblPr>
              <a:tblGrid>
                <a:gridCol w="1881777">
                  <a:extLst>
                    <a:ext uri="{9D8B030D-6E8A-4147-A177-3AD203B41FA5}">
                      <a16:colId xmlns:a16="http://schemas.microsoft.com/office/drawing/2014/main" val="939155507"/>
                    </a:ext>
                  </a:extLst>
                </a:gridCol>
                <a:gridCol w="870856">
                  <a:extLst>
                    <a:ext uri="{9D8B030D-6E8A-4147-A177-3AD203B41FA5}">
                      <a16:colId xmlns:a16="http://schemas.microsoft.com/office/drawing/2014/main" val="2055780429"/>
                    </a:ext>
                  </a:extLst>
                </a:gridCol>
                <a:gridCol w="1216757">
                  <a:extLst>
                    <a:ext uri="{9D8B030D-6E8A-4147-A177-3AD203B41FA5}">
                      <a16:colId xmlns:a16="http://schemas.microsoft.com/office/drawing/2014/main" val="1355496472"/>
                    </a:ext>
                  </a:extLst>
                </a:gridCol>
                <a:gridCol w="1116280">
                  <a:extLst>
                    <a:ext uri="{9D8B030D-6E8A-4147-A177-3AD203B41FA5}">
                      <a16:colId xmlns:a16="http://schemas.microsoft.com/office/drawing/2014/main" val="3143666439"/>
                    </a:ext>
                  </a:extLst>
                </a:gridCol>
                <a:gridCol w="2005593">
                  <a:extLst>
                    <a:ext uri="{9D8B030D-6E8A-4147-A177-3AD203B41FA5}">
                      <a16:colId xmlns:a16="http://schemas.microsoft.com/office/drawing/2014/main" val="2442264612"/>
                    </a:ext>
                  </a:extLst>
                </a:gridCol>
              </a:tblGrid>
              <a:tr h="463603">
                <a:tc>
                  <a:txBody>
                    <a:bodyPr/>
                    <a:lstStyle/>
                    <a:p>
                      <a:pPr lvl="0">
                        <a:buNone/>
                      </a:pPr>
                      <a:endParaRPr lang="en-US" sz="1400" dirty="0"/>
                    </a:p>
                  </a:txBody>
                  <a:tcPr/>
                </a:tc>
                <a:tc gridSpan="2">
                  <a:txBody>
                    <a:bodyPr/>
                    <a:lstStyle/>
                    <a:p>
                      <a:pPr lvl="0">
                        <a:buNone/>
                      </a:pPr>
                      <a:r>
                        <a:rPr lang="en-US" sz="1400" dirty="0"/>
                        <a:t>Coupled mass-springs</a:t>
                      </a:r>
                    </a:p>
                    <a:p>
                      <a:pPr lvl="0">
                        <a:buNone/>
                      </a:pPr>
                      <a:r>
                        <a:rPr lang="en-US" sz="1400" dirty="0"/>
                        <a:t>4.7% RMS error</a:t>
                      </a:r>
                    </a:p>
                  </a:txBody>
                  <a:tcPr/>
                </a:tc>
                <a:tc hMerge="1">
                  <a:txBody>
                    <a:bodyPr/>
                    <a:lstStyle/>
                    <a:p>
                      <a:endParaRPr lang="en-US"/>
                    </a:p>
                  </a:txBody>
                  <a:tcPr/>
                </a:tc>
                <a:tc gridSpan="2">
                  <a:txBody>
                    <a:bodyPr/>
                    <a:lstStyle/>
                    <a:p>
                      <a:pPr lvl="0">
                        <a:buNone/>
                      </a:pPr>
                      <a:r>
                        <a:rPr lang="en-US" sz="1400" dirty="0"/>
                        <a:t>Van der Pol</a:t>
                      </a:r>
                    </a:p>
                    <a:p>
                      <a:pPr lvl="0">
                        <a:buNone/>
                      </a:pPr>
                      <a:r>
                        <a:rPr lang="en-US" sz="1400" dirty="0"/>
                        <a:t>4.6% RMS error</a:t>
                      </a:r>
                    </a:p>
                  </a:txBody>
                  <a:tcPr/>
                </a:tc>
                <a:tc hMerge="1">
                  <a:txBody>
                    <a:bodyPr/>
                    <a:lstStyle/>
                    <a:p>
                      <a:endParaRPr lang="en-US"/>
                    </a:p>
                  </a:txBody>
                  <a:tcPr/>
                </a:tc>
                <a:extLst>
                  <a:ext uri="{0D108BD9-81ED-4DB2-BD59-A6C34878D82A}">
                    <a16:rowId xmlns:a16="http://schemas.microsoft.com/office/drawing/2014/main" val="724500419"/>
                  </a:ext>
                </a:extLst>
              </a:tr>
              <a:tr h="663308">
                <a:tc>
                  <a:txBody>
                    <a:bodyPr/>
                    <a:lstStyle/>
                    <a:p>
                      <a:endParaRPr lang="en-US" sz="1400" dirty="0"/>
                    </a:p>
                  </a:txBody>
                  <a:tcPr/>
                </a:tc>
                <a:tc>
                  <a:txBody>
                    <a:bodyPr/>
                    <a:lstStyle/>
                    <a:p>
                      <a:r>
                        <a:rPr lang="en-US" sz="1400" dirty="0"/>
                        <a:t>Analog chip</a:t>
                      </a:r>
                    </a:p>
                  </a:txBody>
                  <a:tcPr/>
                </a:tc>
                <a:tc>
                  <a:txBody>
                    <a:bodyPr/>
                    <a:lstStyle/>
                    <a:p>
                      <a:r>
                        <a:rPr lang="en-US" sz="1400" dirty="0"/>
                        <a:t>MSP430</a:t>
                      </a:r>
                    </a:p>
                    <a:p>
                      <a:pPr lvl="0">
                        <a:buNone/>
                      </a:pPr>
                      <a:r>
                        <a:rPr lang="en-US" sz="1400" dirty="0"/>
                        <a:t>Digital Chip</a:t>
                      </a:r>
                    </a:p>
                  </a:txBody>
                  <a:tcPr/>
                </a:tc>
                <a:tc>
                  <a:txBody>
                    <a:bodyPr/>
                    <a:lstStyle/>
                    <a:p>
                      <a:pPr lvl="0">
                        <a:buNone/>
                      </a:pPr>
                      <a:r>
                        <a:rPr lang="en-US" sz="1400" dirty="0"/>
                        <a:t>Analog chip</a:t>
                      </a:r>
                    </a:p>
                  </a:txBody>
                  <a:tcPr/>
                </a:tc>
                <a:tc>
                  <a:txBody>
                    <a:bodyPr/>
                    <a:lstStyle/>
                    <a:p>
                      <a:pPr lvl="0">
                        <a:buNone/>
                      </a:pPr>
                      <a:r>
                        <a:rPr lang="en-US" sz="1400" dirty="0"/>
                        <a:t>MSP430</a:t>
                      </a:r>
                      <a:endParaRPr lang="en-US"/>
                    </a:p>
                    <a:p>
                      <a:pPr lvl="0">
                        <a:buNone/>
                      </a:pPr>
                      <a:r>
                        <a:rPr lang="en-US" sz="1400" dirty="0"/>
                        <a:t>Digital Chip</a:t>
                      </a:r>
                    </a:p>
                  </a:txBody>
                  <a:tcPr/>
                </a:tc>
                <a:extLst>
                  <a:ext uri="{0D108BD9-81ED-4DB2-BD59-A6C34878D82A}">
                    <a16:rowId xmlns:a16="http://schemas.microsoft.com/office/drawing/2014/main" val="1008175200"/>
                  </a:ext>
                </a:extLst>
              </a:tr>
              <a:tr h="470735">
                <a:tc>
                  <a:txBody>
                    <a:bodyPr/>
                    <a:lstStyle/>
                    <a:p>
                      <a:r>
                        <a:rPr lang="en-US" sz="1400" dirty="0"/>
                        <a:t>Time step size (s)</a:t>
                      </a:r>
                    </a:p>
                  </a:txBody>
                  <a:tcPr/>
                </a:tc>
                <a:tc>
                  <a:txBody>
                    <a:bodyPr/>
                    <a:lstStyle/>
                    <a:p>
                      <a:r>
                        <a:rPr lang="en-US" sz="1400" dirty="0"/>
                        <a:t>N/A</a:t>
                      </a:r>
                    </a:p>
                  </a:txBody>
                  <a:tcPr/>
                </a:tc>
                <a:tc>
                  <a:txBody>
                    <a:bodyPr/>
                    <a:lstStyle/>
                    <a:p>
                      <a:r>
                        <a:rPr lang="en-US" sz="1400" dirty="0"/>
                        <a:t>0.85</a:t>
                      </a:r>
                    </a:p>
                  </a:txBody>
                  <a:tcPr/>
                </a:tc>
                <a:tc>
                  <a:txBody>
                    <a:bodyPr/>
                    <a:lstStyle/>
                    <a:p>
                      <a:pPr lvl="0" algn="l">
                        <a:lnSpc>
                          <a:spcPct val="100000"/>
                        </a:lnSpc>
                        <a:spcBef>
                          <a:spcPts val="0"/>
                        </a:spcBef>
                        <a:spcAft>
                          <a:spcPts val="0"/>
                        </a:spcAft>
                        <a:buNone/>
                      </a:pPr>
                      <a:r>
                        <a:rPr lang="en-US" sz="1400" b="0" i="0" u="none" strike="noStrike" noProof="0" dirty="0">
                          <a:solidFill>
                            <a:srgbClr val="000000"/>
                          </a:solidFill>
                          <a:latin typeface="Aptos"/>
                        </a:rPr>
                        <a:t>N/A</a:t>
                      </a:r>
                    </a:p>
                    <a:p>
                      <a:pPr lvl="0">
                        <a:buNone/>
                      </a:pPr>
                      <a:endParaRPr lang="en-US" sz="1400" dirty="0"/>
                    </a:p>
                  </a:txBody>
                  <a:tcPr/>
                </a:tc>
                <a:tc>
                  <a:txBody>
                    <a:bodyPr/>
                    <a:lstStyle/>
                    <a:p>
                      <a:r>
                        <a:rPr lang="en-US" sz="1400" dirty="0"/>
                        <a:t>0.23</a:t>
                      </a:r>
                    </a:p>
                  </a:txBody>
                  <a:tcPr/>
                </a:tc>
                <a:extLst>
                  <a:ext uri="{0D108BD9-81ED-4DB2-BD59-A6C34878D82A}">
                    <a16:rowId xmlns:a16="http://schemas.microsoft.com/office/drawing/2014/main" val="2748942233"/>
                  </a:ext>
                </a:extLst>
              </a:tr>
              <a:tr h="663308">
                <a:tc>
                  <a:txBody>
                    <a:bodyPr/>
                    <a:lstStyle/>
                    <a:p>
                      <a:r>
                        <a:rPr lang="en-US" sz="1400" dirty="0"/>
                        <a:t>No. of iterations</a:t>
                      </a:r>
                    </a:p>
                    <a:p>
                      <a:pPr lvl="0">
                        <a:buNone/>
                      </a:pPr>
                      <a:endParaRPr lang="en-US" sz="1400" dirty="0"/>
                    </a:p>
                  </a:txBody>
                  <a:tcPr/>
                </a:tc>
                <a:tc>
                  <a:txBody>
                    <a:bodyPr/>
                    <a:lstStyle/>
                    <a:p>
                      <a:pPr lvl="0" algn="l">
                        <a:lnSpc>
                          <a:spcPct val="100000"/>
                        </a:lnSpc>
                        <a:spcBef>
                          <a:spcPts val="0"/>
                        </a:spcBef>
                        <a:spcAft>
                          <a:spcPts val="0"/>
                        </a:spcAft>
                        <a:buNone/>
                      </a:pPr>
                      <a:r>
                        <a:rPr lang="en-US" sz="1400" b="0" i="0" u="none" strike="noStrike" noProof="0" dirty="0">
                          <a:solidFill>
                            <a:srgbClr val="000000"/>
                          </a:solidFill>
                          <a:latin typeface="Aptos"/>
                        </a:rPr>
                        <a:t>N/A</a:t>
                      </a:r>
                    </a:p>
                    <a:p>
                      <a:pPr lvl="0">
                        <a:buNone/>
                      </a:pPr>
                      <a:endParaRPr lang="en-US" sz="1400" dirty="0"/>
                    </a:p>
                  </a:txBody>
                  <a:tcPr/>
                </a:tc>
                <a:tc>
                  <a:txBody>
                    <a:bodyPr/>
                    <a:lstStyle/>
                    <a:p>
                      <a:r>
                        <a:rPr lang="en-US" sz="1400" dirty="0"/>
                        <a:t>47</a:t>
                      </a:r>
                    </a:p>
                  </a:txBody>
                  <a:tcPr/>
                </a:tc>
                <a:tc>
                  <a:txBody>
                    <a:bodyPr/>
                    <a:lstStyle/>
                    <a:p>
                      <a:pPr lvl="0" algn="l">
                        <a:lnSpc>
                          <a:spcPct val="100000"/>
                        </a:lnSpc>
                        <a:spcBef>
                          <a:spcPts val="0"/>
                        </a:spcBef>
                        <a:spcAft>
                          <a:spcPts val="0"/>
                        </a:spcAft>
                        <a:buNone/>
                      </a:pPr>
                      <a:r>
                        <a:rPr lang="en-US" sz="1400" b="0" i="0" u="none" strike="noStrike" noProof="0" dirty="0">
                          <a:solidFill>
                            <a:srgbClr val="000000"/>
                          </a:solidFill>
                          <a:latin typeface="Aptos"/>
                        </a:rPr>
                        <a:t>N/A</a:t>
                      </a:r>
                    </a:p>
                    <a:p>
                      <a:pPr lvl="0">
                        <a:buNone/>
                      </a:pPr>
                      <a:endParaRPr lang="en-US" sz="1400" dirty="0"/>
                    </a:p>
                  </a:txBody>
                  <a:tcPr/>
                </a:tc>
                <a:tc>
                  <a:txBody>
                    <a:bodyPr/>
                    <a:lstStyle/>
                    <a:p>
                      <a:r>
                        <a:rPr lang="en-US" sz="1400" dirty="0"/>
                        <a:t>260</a:t>
                      </a:r>
                    </a:p>
                  </a:txBody>
                  <a:tcPr/>
                </a:tc>
                <a:extLst>
                  <a:ext uri="{0D108BD9-81ED-4DB2-BD59-A6C34878D82A}">
                    <a16:rowId xmlns:a16="http://schemas.microsoft.com/office/drawing/2014/main" val="3485692668"/>
                  </a:ext>
                </a:extLst>
              </a:tr>
              <a:tr h="848753">
                <a:tc>
                  <a:txBody>
                    <a:bodyPr/>
                    <a:lstStyle/>
                    <a:p>
                      <a:r>
                        <a:rPr lang="en-US" sz="1400" dirty="0"/>
                        <a:t>Clock cycles per iteration (est.)</a:t>
                      </a:r>
                    </a:p>
                  </a:txBody>
                  <a:tcPr/>
                </a:tc>
                <a:tc>
                  <a:txBody>
                    <a:bodyPr/>
                    <a:lstStyle/>
                    <a:p>
                      <a:pPr lvl="0" algn="l">
                        <a:lnSpc>
                          <a:spcPct val="100000"/>
                        </a:lnSpc>
                        <a:spcBef>
                          <a:spcPts val="0"/>
                        </a:spcBef>
                        <a:spcAft>
                          <a:spcPts val="0"/>
                        </a:spcAft>
                        <a:buNone/>
                      </a:pPr>
                      <a:r>
                        <a:rPr lang="en-US" sz="1400" b="0" i="0" u="none" strike="noStrike" noProof="0" dirty="0">
                          <a:solidFill>
                            <a:srgbClr val="000000"/>
                          </a:solidFill>
                          <a:latin typeface="Aptos"/>
                        </a:rPr>
                        <a:t>N/A</a:t>
                      </a:r>
                    </a:p>
                    <a:p>
                      <a:pPr lvl="0">
                        <a:buNone/>
                      </a:pPr>
                      <a:endParaRPr lang="en-US" sz="1400" dirty="0"/>
                    </a:p>
                  </a:txBody>
                  <a:tcPr/>
                </a:tc>
                <a:tc>
                  <a:txBody>
                    <a:bodyPr/>
                    <a:lstStyle/>
                    <a:p>
                      <a:r>
                        <a:rPr lang="en-US" sz="1400" dirty="0"/>
                        <a:t>21.6k</a:t>
                      </a:r>
                    </a:p>
                  </a:txBody>
                  <a:tcPr/>
                </a:tc>
                <a:tc>
                  <a:txBody>
                    <a:bodyPr/>
                    <a:lstStyle/>
                    <a:p>
                      <a:pPr lvl="0" algn="l">
                        <a:lnSpc>
                          <a:spcPct val="100000"/>
                        </a:lnSpc>
                        <a:spcBef>
                          <a:spcPts val="0"/>
                        </a:spcBef>
                        <a:spcAft>
                          <a:spcPts val="0"/>
                        </a:spcAft>
                        <a:buNone/>
                      </a:pPr>
                      <a:r>
                        <a:rPr lang="en-US" sz="1400" b="0" i="0" u="none" strike="noStrike" noProof="0" dirty="0">
                          <a:solidFill>
                            <a:srgbClr val="000000"/>
                          </a:solidFill>
                          <a:latin typeface="Aptos"/>
                        </a:rPr>
                        <a:t>N/A</a:t>
                      </a:r>
                    </a:p>
                    <a:p>
                      <a:pPr lvl="0">
                        <a:buNone/>
                      </a:pPr>
                      <a:endParaRPr lang="en-US" sz="1400" dirty="0"/>
                    </a:p>
                  </a:txBody>
                  <a:tcPr/>
                </a:tc>
                <a:tc>
                  <a:txBody>
                    <a:bodyPr/>
                    <a:lstStyle/>
                    <a:p>
                      <a:r>
                        <a:rPr lang="en-US" sz="1400" dirty="0"/>
                        <a:t>7.15k</a:t>
                      </a:r>
                    </a:p>
                  </a:txBody>
                  <a:tcPr/>
                </a:tc>
                <a:extLst>
                  <a:ext uri="{0D108BD9-81ED-4DB2-BD59-A6C34878D82A}">
                    <a16:rowId xmlns:a16="http://schemas.microsoft.com/office/drawing/2014/main" val="3431610604"/>
                  </a:ext>
                </a:extLst>
              </a:tr>
              <a:tr h="470735">
                <a:tc>
                  <a:txBody>
                    <a:bodyPr/>
                    <a:lstStyle/>
                    <a:p>
                      <a:r>
                        <a:rPr lang="en-US" sz="1400" dirty="0"/>
                        <a:t>Total Clock cycles</a:t>
                      </a:r>
                    </a:p>
                  </a:txBody>
                  <a:tcPr/>
                </a:tc>
                <a:tc>
                  <a:txBody>
                    <a:bodyPr/>
                    <a:lstStyle/>
                    <a:p>
                      <a:pPr lvl="0" algn="l">
                        <a:lnSpc>
                          <a:spcPct val="100000"/>
                        </a:lnSpc>
                        <a:spcBef>
                          <a:spcPts val="0"/>
                        </a:spcBef>
                        <a:spcAft>
                          <a:spcPts val="0"/>
                        </a:spcAft>
                        <a:buNone/>
                      </a:pPr>
                      <a:r>
                        <a:rPr lang="en-US" sz="1400" b="0" i="0" u="none" strike="noStrike" noProof="0" dirty="0">
                          <a:solidFill>
                            <a:srgbClr val="000000"/>
                          </a:solidFill>
                          <a:latin typeface="Aptos"/>
                        </a:rPr>
                        <a:t>N/A</a:t>
                      </a:r>
                    </a:p>
                    <a:p>
                      <a:pPr lvl="0">
                        <a:buNone/>
                      </a:pPr>
                      <a:endParaRPr lang="en-US" sz="1400" dirty="0"/>
                    </a:p>
                  </a:txBody>
                  <a:tcPr/>
                </a:tc>
                <a:tc>
                  <a:txBody>
                    <a:bodyPr/>
                    <a:lstStyle/>
                    <a:p>
                      <a:r>
                        <a:rPr lang="en-US" sz="1400" dirty="0"/>
                        <a:t>1015k</a:t>
                      </a:r>
                    </a:p>
                  </a:txBody>
                  <a:tcPr/>
                </a:tc>
                <a:tc>
                  <a:txBody>
                    <a:bodyPr/>
                    <a:lstStyle/>
                    <a:p>
                      <a:pPr lvl="0" algn="l">
                        <a:lnSpc>
                          <a:spcPct val="100000"/>
                        </a:lnSpc>
                        <a:spcBef>
                          <a:spcPts val="0"/>
                        </a:spcBef>
                        <a:spcAft>
                          <a:spcPts val="0"/>
                        </a:spcAft>
                        <a:buNone/>
                      </a:pPr>
                      <a:r>
                        <a:rPr lang="en-US" sz="1400" b="0" i="0" u="none" strike="noStrike" noProof="0" dirty="0">
                          <a:solidFill>
                            <a:srgbClr val="000000"/>
                          </a:solidFill>
                          <a:latin typeface="Aptos"/>
                        </a:rPr>
                        <a:t>N/A</a:t>
                      </a:r>
                    </a:p>
                    <a:p>
                      <a:pPr lvl="0">
                        <a:buNone/>
                      </a:pPr>
                      <a:endParaRPr lang="en-US" sz="1400" dirty="0"/>
                    </a:p>
                  </a:txBody>
                  <a:tcPr/>
                </a:tc>
                <a:tc>
                  <a:txBody>
                    <a:bodyPr/>
                    <a:lstStyle/>
                    <a:p>
                      <a:r>
                        <a:rPr lang="en-US" sz="1400" dirty="0"/>
                        <a:t>1859k</a:t>
                      </a:r>
                    </a:p>
                  </a:txBody>
                  <a:tcPr/>
                </a:tc>
                <a:extLst>
                  <a:ext uri="{0D108BD9-81ED-4DB2-BD59-A6C34878D82A}">
                    <a16:rowId xmlns:a16="http://schemas.microsoft.com/office/drawing/2014/main" val="2273291448"/>
                  </a:ext>
                </a:extLst>
              </a:tr>
              <a:tr h="470735">
                <a:tc>
                  <a:txBody>
                    <a:bodyPr/>
                    <a:lstStyle/>
                    <a:p>
                      <a:r>
                        <a:rPr lang="en-US" sz="1400" dirty="0"/>
                        <a:t>Solution time (us)</a:t>
                      </a:r>
                    </a:p>
                  </a:txBody>
                  <a:tcPr>
                    <a:solidFill>
                      <a:schemeClr val="accent6">
                        <a:lumMod val="20000"/>
                        <a:lumOff val="80000"/>
                      </a:schemeClr>
                    </a:solidFill>
                  </a:tcPr>
                </a:tc>
                <a:tc>
                  <a:txBody>
                    <a:bodyPr/>
                    <a:lstStyle/>
                    <a:p>
                      <a:r>
                        <a:rPr lang="en-US" sz="1400" dirty="0"/>
                        <a:t>320</a:t>
                      </a:r>
                    </a:p>
                  </a:txBody>
                  <a:tcPr>
                    <a:solidFill>
                      <a:schemeClr val="accent6">
                        <a:lumMod val="20000"/>
                        <a:lumOff val="80000"/>
                      </a:schemeClr>
                    </a:solidFill>
                  </a:tcPr>
                </a:tc>
                <a:tc>
                  <a:txBody>
                    <a:bodyPr/>
                    <a:lstStyle/>
                    <a:p>
                      <a:r>
                        <a:rPr lang="en-US" sz="1400" dirty="0"/>
                        <a:t>41k</a:t>
                      </a:r>
                    </a:p>
                  </a:txBody>
                  <a:tcPr>
                    <a:solidFill>
                      <a:schemeClr val="accent6">
                        <a:lumMod val="20000"/>
                        <a:lumOff val="80000"/>
                      </a:schemeClr>
                    </a:solidFill>
                  </a:tcPr>
                </a:tc>
                <a:tc>
                  <a:txBody>
                    <a:bodyPr/>
                    <a:lstStyle/>
                    <a:p>
                      <a:r>
                        <a:rPr lang="en-US" sz="1400" dirty="0"/>
                        <a:t>480</a:t>
                      </a:r>
                    </a:p>
                  </a:txBody>
                  <a:tcPr>
                    <a:solidFill>
                      <a:schemeClr val="accent6">
                        <a:lumMod val="20000"/>
                        <a:lumOff val="80000"/>
                      </a:schemeClr>
                    </a:solidFill>
                  </a:tcPr>
                </a:tc>
                <a:tc>
                  <a:txBody>
                    <a:bodyPr/>
                    <a:lstStyle/>
                    <a:p>
                      <a:r>
                        <a:rPr lang="en-US" sz="1400" dirty="0"/>
                        <a:t>74k</a:t>
                      </a:r>
                    </a:p>
                  </a:txBody>
                  <a:tcPr>
                    <a:solidFill>
                      <a:schemeClr val="accent6">
                        <a:lumMod val="20000"/>
                        <a:lumOff val="80000"/>
                      </a:schemeClr>
                    </a:solidFill>
                  </a:tcPr>
                </a:tc>
                <a:extLst>
                  <a:ext uri="{0D108BD9-81ED-4DB2-BD59-A6C34878D82A}">
                    <a16:rowId xmlns:a16="http://schemas.microsoft.com/office/drawing/2014/main" val="3778433060"/>
                  </a:ext>
                </a:extLst>
              </a:tr>
              <a:tr h="470735">
                <a:tc>
                  <a:txBody>
                    <a:bodyPr/>
                    <a:lstStyle/>
                    <a:p>
                      <a:r>
                        <a:rPr lang="en-US" sz="1400" dirty="0"/>
                        <a:t>Solution energy (uj)</a:t>
                      </a:r>
                    </a:p>
                  </a:txBody>
                  <a:tcPr>
                    <a:solidFill>
                      <a:schemeClr val="accent6">
                        <a:lumMod val="60000"/>
                        <a:lumOff val="40000"/>
                      </a:schemeClr>
                    </a:solidFill>
                  </a:tcPr>
                </a:tc>
                <a:tc>
                  <a:txBody>
                    <a:bodyPr/>
                    <a:lstStyle/>
                    <a:p>
                      <a:r>
                        <a:rPr lang="en-US" sz="1400" dirty="0"/>
                        <a:t>0.25</a:t>
                      </a:r>
                    </a:p>
                  </a:txBody>
                  <a:tcPr>
                    <a:solidFill>
                      <a:schemeClr val="accent6">
                        <a:lumMod val="60000"/>
                        <a:lumOff val="40000"/>
                      </a:schemeClr>
                    </a:solidFill>
                  </a:tcPr>
                </a:tc>
                <a:tc>
                  <a:txBody>
                    <a:bodyPr/>
                    <a:lstStyle/>
                    <a:p>
                      <a:r>
                        <a:rPr lang="en-US" sz="1400" dirty="0"/>
                        <a:t>7</a:t>
                      </a:r>
                    </a:p>
                  </a:txBody>
                  <a:tcPr>
                    <a:solidFill>
                      <a:schemeClr val="accent6">
                        <a:lumMod val="60000"/>
                        <a:lumOff val="40000"/>
                      </a:schemeClr>
                    </a:solidFill>
                  </a:tcPr>
                </a:tc>
                <a:tc>
                  <a:txBody>
                    <a:bodyPr/>
                    <a:lstStyle/>
                    <a:p>
                      <a:r>
                        <a:rPr lang="en-US" sz="1400" dirty="0"/>
                        <a:t>0.14</a:t>
                      </a:r>
                    </a:p>
                  </a:txBody>
                  <a:tcPr>
                    <a:solidFill>
                      <a:schemeClr val="accent6">
                        <a:lumMod val="60000"/>
                        <a:lumOff val="40000"/>
                      </a:schemeClr>
                    </a:solidFill>
                  </a:tcPr>
                </a:tc>
                <a:tc>
                  <a:txBody>
                    <a:bodyPr/>
                    <a:lstStyle/>
                    <a:p>
                      <a:r>
                        <a:rPr lang="en-US" sz="1400" dirty="0"/>
                        <a:t>13</a:t>
                      </a:r>
                    </a:p>
                  </a:txBody>
                  <a:tcPr>
                    <a:solidFill>
                      <a:schemeClr val="accent6">
                        <a:lumMod val="60000"/>
                        <a:lumOff val="40000"/>
                      </a:schemeClr>
                    </a:solidFill>
                  </a:tcPr>
                </a:tc>
                <a:extLst>
                  <a:ext uri="{0D108BD9-81ED-4DB2-BD59-A6C34878D82A}">
                    <a16:rowId xmlns:a16="http://schemas.microsoft.com/office/drawing/2014/main" val="3852491000"/>
                  </a:ext>
                </a:extLst>
              </a:tr>
            </a:tbl>
          </a:graphicData>
        </a:graphic>
      </p:graphicFrame>
      <p:sp>
        <p:nvSpPr>
          <p:cNvPr id="3" name="TextBox 2">
            <a:extLst>
              <a:ext uri="{FF2B5EF4-FFF2-40B4-BE49-F238E27FC236}">
                <a16:creationId xmlns:a16="http://schemas.microsoft.com/office/drawing/2014/main" id="{0DB35741-8C38-DC15-AFB0-5CCC237CE3F3}"/>
              </a:ext>
            </a:extLst>
          </p:cNvPr>
          <p:cNvSpPr txBox="1"/>
          <p:nvPr/>
        </p:nvSpPr>
        <p:spPr>
          <a:xfrm>
            <a:off x="8622848" y="1457785"/>
            <a:ext cx="32490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MSP430 is a low power, 16 bit RISC CPU microcontroller optimized for portable measurement applications.</a:t>
            </a:r>
          </a:p>
        </p:txBody>
      </p:sp>
      <p:sp>
        <p:nvSpPr>
          <p:cNvPr id="4" name="Slide Number Placeholder 3">
            <a:extLst>
              <a:ext uri="{FF2B5EF4-FFF2-40B4-BE49-F238E27FC236}">
                <a16:creationId xmlns:a16="http://schemas.microsoft.com/office/drawing/2014/main" id="{7624F3BB-1F84-FB0D-04B4-1B1252B77CAE}"/>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3235971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CECA9-E368-E3E6-22AE-6DB46FCADF4F}"/>
              </a:ext>
            </a:extLst>
          </p:cNvPr>
          <p:cNvSpPr>
            <a:spLocks noGrp="1"/>
          </p:cNvSpPr>
          <p:nvPr>
            <p:ph type="title"/>
          </p:nvPr>
        </p:nvSpPr>
        <p:spPr>
          <a:xfrm>
            <a:off x="838200" y="365125"/>
            <a:ext cx="10515600" cy="640728"/>
          </a:xfrm>
        </p:spPr>
        <p:txBody>
          <a:bodyPr>
            <a:normAutofit/>
          </a:bodyPr>
          <a:lstStyle/>
          <a:p>
            <a:r>
              <a:rPr lang="en-US" sz="2800" dirty="0">
                <a:latin typeface="Calibri"/>
                <a:ea typeface="Calibri"/>
                <a:cs typeface="Calibri"/>
              </a:rPr>
              <a:t>Analog Circuit Limitations</a:t>
            </a:r>
          </a:p>
        </p:txBody>
      </p:sp>
      <p:sp>
        <p:nvSpPr>
          <p:cNvPr id="3" name="Content Placeholder 2">
            <a:extLst>
              <a:ext uri="{FF2B5EF4-FFF2-40B4-BE49-F238E27FC236}">
                <a16:creationId xmlns:a16="http://schemas.microsoft.com/office/drawing/2014/main" id="{8366AA90-B93D-6EB7-0908-1613981174FA}"/>
              </a:ext>
            </a:extLst>
          </p:cNvPr>
          <p:cNvSpPr>
            <a:spLocks noGrp="1"/>
          </p:cNvSpPr>
          <p:nvPr>
            <p:ph idx="1"/>
          </p:nvPr>
        </p:nvSpPr>
        <p:spPr>
          <a:xfrm>
            <a:off x="838200" y="1275827"/>
            <a:ext cx="5866436" cy="2055693"/>
          </a:xfrm>
        </p:spPr>
        <p:txBody>
          <a:bodyPr vert="horz" lIns="91440" tIns="45720" rIns="91440" bIns="45720" rtlCol="0" anchor="t">
            <a:normAutofit fontScale="92500" lnSpcReduction="10000"/>
          </a:bodyPr>
          <a:lstStyle/>
          <a:p>
            <a:r>
              <a:rPr lang="en-US" sz="1800" dirty="0">
                <a:latin typeface="Calibri"/>
                <a:ea typeface="Calibri"/>
                <a:cs typeface="Calibri"/>
              </a:rPr>
              <a:t>The computer may not have enough computational elements to model the problem.</a:t>
            </a:r>
          </a:p>
          <a:p>
            <a:pPr marL="0" indent="0">
              <a:buNone/>
            </a:pPr>
            <a:endParaRPr lang="en-US" sz="1800" dirty="0">
              <a:latin typeface="Calibri"/>
              <a:ea typeface="Calibri"/>
              <a:cs typeface="Calibri"/>
            </a:endParaRPr>
          </a:p>
          <a:p>
            <a:r>
              <a:rPr lang="en-US" sz="1800" dirty="0">
                <a:latin typeface="Calibri"/>
                <a:ea typeface="Calibri"/>
                <a:cs typeface="Calibri"/>
              </a:rPr>
              <a:t>Analog circuits do not have the precision of digital circuits.</a:t>
            </a:r>
          </a:p>
          <a:p>
            <a:endParaRPr lang="en-US" sz="1800" dirty="0">
              <a:latin typeface="Calibri"/>
              <a:ea typeface="Calibri"/>
              <a:cs typeface="Calibri"/>
            </a:endParaRPr>
          </a:p>
          <a:p>
            <a:r>
              <a:rPr lang="en-US" sz="1800" dirty="0">
                <a:latin typeface="Calibri"/>
                <a:ea typeface="Calibri"/>
                <a:cs typeface="Calibri"/>
              </a:rPr>
              <a:t>Precision analog chips are more difficult and costly to manufacture than digital chips.</a:t>
            </a:r>
          </a:p>
        </p:txBody>
      </p:sp>
      <p:sp>
        <p:nvSpPr>
          <p:cNvPr id="4" name="Slide Number Placeholder 3">
            <a:extLst>
              <a:ext uri="{FF2B5EF4-FFF2-40B4-BE49-F238E27FC236}">
                <a16:creationId xmlns:a16="http://schemas.microsoft.com/office/drawing/2014/main" id="{A79A2C07-267C-9C6C-2BAF-3F6746942A6F}"/>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6" name="TextBox 5">
            <a:extLst>
              <a:ext uri="{FF2B5EF4-FFF2-40B4-BE49-F238E27FC236}">
                <a16:creationId xmlns:a16="http://schemas.microsoft.com/office/drawing/2014/main" id="{5C4BFA7C-E638-9149-7BB1-0AB9F70A8BD3}"/>
              </a:ext>
            </a:extLst>
          </p:cNvPr>
          <p:cNvSpPr txBox="1"/>
          <p:nvPr/>
        </p:nvSpPr>
        <p:spPr>
          <a:xfrm>
            <a:off x="6694025" y="5640729"/>
            <a:ext cx="390645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Source:  Flickr ,  creator: x-ray delta one </a:t>
            </a:r>
          </a:p>
        </p:txBody>
      </p:sp>
      <p:pic>
        <p:nvPicPr>
          <p:cNvPr id="7" name="Picture 6" descr="... analog computer!">
            <a:extLst>
              <a:ext uri="{FF2B5EF4-FFF2-40B4-BE49-F238E27FC236}">
                <a16:creationId xmlns:a16="http://schemas.microsoft.com/office/drawing/2014/main" id="{3D62B3E7-DB0C-4C96-9E29-333E496339ED}"/>
              </a:ext>
            </a:extLst>
          </p:cNvPr>
          <p:cNvPicPr>
            <a:picLocks noChangeAspect="1"/>
          </p:cNvPicPr>
          <p:nvPr/>
        </p:nvPicPr>
        <p:blipFill>
          <a:blip r:embed="rId2"/>
          <a:stretch>
            <a:fillRect/>
          </a:stretch>
        </p:blipFill>
        <p:spPr>
          <a:xfrm>
            <a:off x="6692098" y="1926875"/>
            <a:ext cx="4662667" cy="3650504"/>
          </a:xfrm>
          <a:prstGeom prst="rect">
            <a:avLst/>
          </a:prstGeom>
        </p:spPr>
      </p:pic>
    </p:spTree>
    <p:extLst>
      <p:ext uri="{BB962C8B-B14F-4D97-AF65-F5344CB8AC3E}">
        <p14:creationId xmlns:p14="http://schemas.microsoft.com/office/powerpoint/2010/main" val="2917049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7314-5C57-ED09-C15F-12065305A243}"/>
              </a:ext>
            </a:extLst>
          </p:cNvPr>
          <p:cNvSpPr>
            <a:spLocks noGrp="1"/>
          </p:cNvSpPr>
          <p:nvPr>
            <p:ph type="title"/>
          </p:nvPr>
        </p:nvSpPr>
        <p:spPr>
          <a:xfrm>
            <a:off x="838200" y="365125"/>
            <a:ext cx="10515600" cy="553918"/>
          </a:xfrm>
        </p:spPr>
        <p:txBody>
          <a:bodyPr>
            <a:normAutofit/>
          </a:bodyPr>
          <a:lstStyle/>
          <a:p>
            <a:r>
              <a:rPr lang="en-US" sz="2800" dirty="0">
                <a:latin typeface="Calibri"/>
                <a:ea typeface="Calibri"/>
                <a:cs typeface="Calibri"/>
              </a:rPr>
              <a:t>Hybrid Scientific Computing Summary</a:t>
            </a:r>
          </a:p>
        </p:txBody>
      </p:sp>
      <p:sp>
        <p:nvSpPr>
          <p:cNvPr id="4" name="Slide Number Placeholder 3">
            <a:extLst>
              <a:ext uri="{FF2B5EF4-FFF2-40B4-BE49-F238E27FC236}">
                <a16:creationId xmlns:a16="http://schemas.microsoft.com/office/drawing/2014/main" id="{49512D34-A8DC-4E62-F4B7-8CE1FB1FC296}"/>
              </a:ext>
            </a:extLst>
          </p:cNvPr>
          <p:cNvSpPr>
            <a:spLocks noGrp="1"/>
          </p:cNvSpPr>
          <p:nvPr>
            <p:ph type="sldNum" sz="quarter" idx="12"/>
          </p:nvPr>
        </p:nvSpPr>
        <p:spPr/>
        <p:txBody>
          <a:bodyPr/>
          <a:lstStyle/>
          <a:p>
            <a:fld id="{330EA680-D336-4FF7-8B7A-9848BB0A1C32}" type="slidenum">
              <a:rPr lang="en-US" smtClean="0"/>
              <a:t>22</a:t>
            </a:fld>
            <a:endParaRPr lang="en-US"/>
          </a:p>
        </p:txBody>
      </p:sp>
      <p:sp>
        <p:nvSpPr>
          <p:cNvPr id="6" name="TextBox 5">
            <a:extLst>
              <a:ext uri="{FF2B5EF4-FFF2-40B4-BE49-F238E27FC236}">
                <a16:creationId xmlns:a16="http://schemas.microsoft.com/office/drawing/2014/main" id="{8354BDAA-885C-443E-FFB6-D2E4242C28FB}"/>
              </a:ext>
            </a:extLst>
          </p:cNvPr>
          <p:cNvSpPr txBox="1"/>
          <p:nvPr/>
        </p:nvSpPr>
        <p:spPr>
          <a:xfrm>
            <a:off x="965288" y="1332042"/>
            <a:ext cx="5941760"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a:ea typeface="Calibri"/>
                <a:cs typeface="Calibri"/>
              </a:rPr>
              <a:t>Hybrid computers:</a:t>
            </a:r>
          </a:p>
          <a:p>
            <a:endParaRPr lang="en-US" sz="1600" dirty="0">
              <a:latin typeface="Calibri"/>
              <a:ea typeface="Calibri"/>
              <a:cs typeface="Calibri"/>
            </a:endParaRPr>
          </a:p>
          <a:p>
            <a:pPr marL="285750" indent="-285750">
              <a:buFont typeface="Arial,Sans-Serif"/>
              <a:buChar char="•"/>
            </a:pPr>
            <a:r>
              <a:rPr lang="en-US" sz="1600" dirty="0">
                <a:latin typeface="Calibri"/>
                <a:ea typeface="Calibri"/>
                <a:cs typeface="Calibri"/>
              </a:rPr>
              <a:t>Find solutions by simulating a system of equations using analog circuits</a:t>
            </a:r>
            <a:endParaRPr lang="en-US" dirty="0"/>
          </a:p>
          <a:p>
            <a:pPr marL="285750" indent="-285750">
              <a:buFont typeface="Arial,Sans-Serif"/>
              <a:buChar char="•"/>
            </a:pPr>
            <a:endParaRPr lang="en-US" sz="1600" dirty="0">
              <a:latin typeface="Calibri"/>
              <a:ea typeface="Calibri"/>
              <a:cs typeface="Calibri"/>
            </a:endParaRPr>
          </a:p>
          <a:p>
            <a:pPr marL="285750" indent="-285750">
              <a:buFont typeface="Arial"/>
              <a:buChar char="•"/>
            </a:pPr>
            <a:r>
              <a:rPr lang="en-US" sz="1600" dirty="0">
                <a:latin typeface="Calibri"/>
                <a:ea typeface="Calibri"/>
                <a:cs typeface="Calibri"/>
              </a:rPr>
              <a:t>Process data in its analog form -  do not convert data to binary</a:t>
            </a:r>
            <a:endParaRPr lang="en-US">
              <a:latin typeface="Calibri"/>
              <a:ea typeface="Calibri"/>
              <a:cs typeface="Calibri"/>
            </a:endParaRPr>
          </a:p>
          <a:p>
            <a:pPr marL="285750" indent="-285750">
              <a:buFont typeface="Arial"/>
              <a:buChar char="•"/>
            </a:pPr>
            <a:endParaRPr lang="en-US" sz="1600" dirty="0">
              <a:latin typeface="Calibri"/>
              <a:ea typeface="Calibri"/>
              <a:cs typeface="Calibri"/>
            </a:endParaRPr>
          </a:p>
          <a:p>
            <a:pPr marL="285750" indent="-285750">
              <a:buFont typeface="Arial"/>
              <a:buChar char="•"/>
            </a:pPr>
            <a:r>
              <a:rPr lang="en-US" sz="1600" dirty="0">
                <a:latin typeface="Calibri"/>
                <a:ea typeface="Calibri"/>
                <a:cs typeface="Calibri"/>
              </a:rPr>
              <a:t>Are programmed by configuring circuit block connections, input signals and initial conditions</a:t>
            </a:r>
          </a:p>
          <a:p>
            <a:pPr marL="285750" indent="-285750">
              <a:buFont typeface="Arial"/>
              <a:buChar char="•"/>
            </a:pPr>
            <a:endParaRPr lang="en-US" sz="1600" dirty="0">
              <a:solidFill>
                <a:srgbClr val="000000"/>
              </a:solidFill>
              <a:latin typeface="Calibri"/>
              <a:ea typeface="Calibri"/>
              <a:cs typeface="Calibri"/>
            </a:endParaRPr>
          </a:p>
          <a:p>
            <a:pPr marL="285750" indent="-285750">
              <a:buFont typeface="Arial,Sans-Serif"/>
              <a:buChar char="•"/>
            </a:pPr>
            <a:r>
              <a:rPr lang="en-US" sz="1600" dirty="0">
                <a:solidFill>
                  <a:srgbClr val="0D0D0D"/>
                </a:solidFill>
                <a:latin typeface="Calibri"/>
                <a:ea typeface="Calibri"/>
                <a:cs typeface="Calibri"/>
              </a:rPr>
              <a:t>Allow variables to evolve with time until the solution is obtained</a:t>
            </a:r>
            <a:endParaRPr lang="en-US" sz="1600" dirty="0">
              <a:latin typeface="Calibri"/>
              <a:ea typeface="Calibri"/>
              <a:cs typeface="Calibri"/>
            </a:endParaRPr>
          </a:p>
          <a:p>
            <a:pPr marL="285750" indent="-285750">
              <a:buFont typeface="Arial,Sans-Serif"/>
              <a:buChar char="•"/>
            </a:pPr>
            <a:endParaRPr lang="en-US" sz="1600" dirty="0">
              <a:solidFill>
                <a:srgbClr val="0D0D0D"/>
              </a:solidFill>
              <a:latin typeface="Calibri"/>
              <a:ea typeface="Calibri"/>
              <a:cs typeface="Calibri"/>
            </a:endParaRPr>
          </a:p>
          <a:p>
            <a:pPr marL="285750" indent="-285750">
              <a:buFont typeface="Arial,Sans-Serif"/>
              <a:buChar char="•"/>
            </a:pPr>
            <a:r>
              <a:rPr lang="en-US" sz="1600" dirty="0">
                <a:solidFill>
                  <a:srgbClr val="0D0D0D"/>
                </a:solidFill>
                <a:latin typeface="Calibri"/>
                <a:ea typeface="Calibri"/>
                <a:cs typeface="Calibri"/>
              </a:rPr>
              <a:t>Energy consumption has been shown to be an order of magnitude less than comparable digital circuits</a:t>
            </a:r>
          </a:p>
          <a:p>
            <a:pPr marL="285750" indent="-285750">
              <a:buFont typeface="Arial,Sans-Serif"/>
              <a:buChar char="•"/>
            </a:pPr>
            <a:endParaRPr lang="en-US" sz="1600" dirty="0">
              <a:solidFill>
                <a:srgbClr val="0D0D0D"/>
              </a:solidFill>
              <a:latin typeface="Calibri"/>
              <a:ea typeface="Calibri"/>
              <a:cs typeface="Calibri"/>
            </a:endParaRPr>
          </a:p>
          <a:p>
            <a:pPr marL="285750" indent="-285750">
              <a:buFont typeface="Arial,Sans-Serif"/>
              <a:buChar char="•"/>
            </a:pPr>
            <a:r>
              <a:rPr lang="en-US" sz="1600" dirty="0">
                <a:solidFill>
                  <a:srgbClr val="0D0D0D"/>
                </a:solidFill>
                <a:latin typeface="Calibri"/>
                <a:ea typeface="Calibri"/>
                <a:cs typeface="Calibri"/>
              </a:rPr>
              <a:t>Computation has been shown to be more than two orders of magnitude faster</a:t>
            </a:r>
          </a:p>
          <a:p>
            <a:pPr marL="285750" indent="-285750">
              <a:buFont typeface="Arial"/>
              <a:buChar char="•"/>
            </a:pPr>
            <a:endParaRPr lang="en-US" sz="1600" dirty="0">
              <a:latin typeface="Calibri"/>
              <a:ea typeface="Calibri"/>
              <a:cs typeface="Calibri"/>
            </a:endParaRPr>
          </a:p>
        </p:txBody>
      </p:sp>
      <p:pic>
        <p:nvPicPr>
          <p:cNvPr id="7" name="Picture 6" descr="A computer with icons around it&#10;&#10;Description automatically generated">
            <a:extLst>
              <a:ext uri="{FF2B5EF4-FFF2-40B4-BE49-F238E27FC236}">
                <a16:creationId xmlns:a16="http://schemas.microsoft.com/office/drawing/2014/main" id="{F6DDE8BC-C403-5A33-9DC5-CC9260A7ADAE}"/>
              </a:ext>
            </a:extLst>
          </p:cNvPr>
          <p:cNvPicPr>
            <a:picLocks noChangeAspect="1"/>
          </p:cNvPicPr>
          <p:nvPr/>
        </p:nvPicPr>
        <p:blipFill>
          <a:blip r:embed="rId2"/>
          <a:stretch>
            <a:fillRect/>
          </a:stretch>
        </p:blipFill>
        <p:spPr>
          <a:xfrm>
            <a:off x="7269865" y="1914525"/>
            <a:ext cx="4114800" cy="3028950"/>
          </a:xfrm>
          <a:prstGeom prst="rect">
            <a:avLst/>
          </a:prstGeom>
        </p:spPr>
      </p:pic>
      <p:sp>
        <p:nvSpPr>
          <p:cNvPr id="13" name="TextBox 12">
            <a:extLst>
              <a:ext uri="{FF2B5EF4-FFF2-40B4-BE49-F238E27FC236}">
                <a16:creationId xmlns:a16="http://schemas.microsoft.com/office/drawing/2014/main" id="{CD97E9DB-9373-B8C3-7E38-7DEEC990B57A}"/>
              </a:ext>
            </a:extLst>
          </p:cNvPr>
          <p:cNvSpPr txBox="1"/>
          <p:nvPr/>
        </p:nvSpPr>
        <p:spPr>
          <a:xfrm>
            <a:off x="7209098" y="4980972"/>
            <a:ext cx="3009417"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Source: analyticsteps.com</a:t>
            </a:r>
          </a:p>
        </p:txBody>
      </p:sp>
    </p:spTree>
    <p:extLst>
      <p:ext uri="{BB962C8B-B14F-4D97-AF65-F5344CB8AC3E}">
        <p14:creationId xmlns:p14="http://schemas.microsoft.com/office/powerpoint/2010/main" val="2903886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BF74-BE6D-D051-5690-BCDDBF008279}"/>
              </a:ext>
            </a:extLst>
          </p:cNvPr>
          <p:cNvSpPr>
            <a:spLocks noGrp="1"/>
          </p:cNvSpPr>
          <p:nvPr>
            <p:ph type="title"/>
          </p:nvPr>
        </p:nvSpPr>
        <p:spPr/>
        <p:txBody>
          <a:bodyPr>
            <a:normAutofit/>
          </a:bodyPr>
          <a:lstStyle/>
          <a:p>
            <a:r>
              <a:rPr lang="en-US" sz="2800" dirty="0">
                <a:latin typeface="Calibri"/>
                <a:ea typeface="Calibri"/>
                <a:cs typeface="Calibri"/>
              </a:rPr>
              <a:t>Analog Neuromorphic Computing</a:t>
            </a:r>
          </a:p>
        </p:txBody>
      </p:sp>
      <p:sp>
        <p:nvSpPr>
          <p:cNvPr id="3" name="Content Placeholder 2">
            <a:extLst>
              <a:ext uri="{FF2B5EF4-FFF2-40B4-BE49-F238E27FC236}">
                <a16:creationId xmlns:a16="http://schemas.microsoft.com/office/drawing/2014/main" id="{306742D7-4060-F185-F869-B478DC8AAAE8}"/>
              </a:ext>
            </a:extLst>
          </p:cNvPr>
          <p:cNvSpPr>
            <a:spLocks noGrp="1"/>
          </p:cNvSpPr>
          <p:nvPr>
            <p:ph idx="1"/>
          </p:nvPr>
        </p:nvSpPr>
        <p:spPr>
          <a:xfrm>
            <a:off x="838200" y="1468739"/>
            <a:ext cx="10515600" cy="1621642"/>
          </a:xfrm>
        </p:spPr>
        <p:txBody>
          <a:bodyPr vert="horz" lIns="91440" tIns="45720" rIns="91440" bIns="45720" rtlCol="0" anchor="t">
            <a:noAutofit/>
          </a:bodyPr>
          <a:lstStyle/>
          <a:p>
            <a:pPr marL="0" indent="0">
              <a:buNone/>
            </a:pPr>
            <a:r>
              <a:rPr lang="en-US" sz="1800" dirty="0">
                <a:latin typeface="Calibri"/>
                <a:ea typeface="+mn-lt"/>
                <a:cs typeface="+mn-lt"/>
              </a:rPr>
              <a:t>Neuromorphic analog computation is the subject of much research by many universities and corporations. From behemoth corporations such as IBM and Intel to small start ups like Mythic AI, neuromorphic analog chip development efforts are underway and gaining much attention. Novel circuit elements such as phase-change memory devices and memristors hold potential to revolutionize AI. </a:t>
            </a:r>
            <a:endParaRPr lang="en-US" sz="1800">
              <a:latin typeface="Calibri"/>
              <a:cs typeface="Calibri"/>
            </a:endParaRPr>
          </a:p>
        </p:txBody>
      </p:sp>
      <p:sp>
        <p:nvSpPr>
          <p:cNvPr id="4" name="Slide Number Placeholder 3">
            <a:extLst>
              <a:ext uri="{FF2B5EF4-FFF2-40B4-BE49-F238E27FC236}">
                <a16:creationId xmlns:a16="http://schemas.microsoft.com/office/drawing/2014/main" id="{844486F5-6709-13AF-0B7E-E7CBDF71B2BB}"/>
              </a:ext>
            </a:extLst>
          </p:cNvPr>
          <p:cNvSpPr>
            <a:spLocks noGrp="1"/>
          </p:cNvSpPr>
          <p:nvPr>
            <p:ph type="sldNum" sz="quarter" idx="12"/>
          </p:nvPr>
        </p:nvSpPr>
        <p:spPr/>
        <p:txBody>
          <a:bodyPr/>
          <a:lstStyle/>
          <a:p>
            <a:fld id="{330EA680-D336-4FF7-8B7A-9848BB0A1C32}" type="slidenum">
              <a:rPr lang="en-US" smtClean="0"/>
              <a:t>23</a:t>
            </a:fld>
            <a:endParaRPr lang="en-US"/>
          </a:p>
        </p:txBody>
      </p:sp>
      <p:pic>
        <p:nvPicPr>
          <p:cNvPr id="6" name="Content Placeholder 3" descr="C85fe15ae5941f7f2dee73e986327f61">
            <a:extLst>
              <a:ext uri="{FF2B5EF4-FFF2-40B4-BE49-F238E27FC236}">
                <a16:creationId xmlns:a16="http://schemas.microsoft.com/office/drawing/2014/main" id="{0AAA1036-84C7-1EFD-649C-73D36DF58B81}"/>
              </a:ext>
            </a:extLst>
          </p:cNvPr>
          <p:cNvPicPr>
            <a:picLocks noChangeAspect="1"/>
          </p:cNvPicPr>
          <p:nvPr/>
        </p:nvPicPr>
        <p:blipFill>
          <a:blip r:embed="rId2"/>
          <a:stretch>
            <a:fillRect/>
          </a:stretch>
        </p:blipFill>
        <p:spPr>
          <a:xfrm>
            <a:off x="4175568" y="2832786"/>
            <a:ext cx="3889234" cy="3099011"/>
          </a:xfrm>
          <a:prstGeom prst="rect">
            <a:avLst/>
          </a:prstGeom>
        </p:spPr>
      </p:pic>
      <p:sp>
        <p:nvSpPr>
          <p:cNvPr id="8" name="TextBox 7">
            <a:extLst>
              <a:ext uri="{FF2B5EF4-FFF2-40B4-BE49-F238E27FC236}">
                <a16:creationId xmlns:a16="http://schemas.microsoft.com/office/drawing/2014/main" id="{65ACD40E-C0F5-920B-DDC1-E7FCEA4AA93F}"/>
              </a:ext>
            </a:extLst>
          </p:cNvPr>
          <p:cNvSpPr txBox="1"/>
          <p:nvPr/>
        </p:nvSpPr>
        <p:spPr>
          <a:xfrm>
            <a:off x="4278984" y="5931499"/>
            <a:ext cx="400028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Mythic </a:t>
            </a:r>
            <a:r>
              <a:rPr lang="en-US" sz="900" dirty="0">
                <a:ea typeface="+mn-lt"/>
                <a:cs typeface="+mn-lt"/>
              </a:rPr>
              <a:t>(2024)</a:t>
            </a:r>
            <a:endParaRPr lang="en-US" sz="900" dirty="0"/>
          </a:p>
        </p:txBody>
      </p:sp>
    </p:spTree>
    <p:extLst>
      <p:ext uri="{BB962C8B-B14F-4D97-AF65-F5344CB8AC3E}">
        <p14:creationId xmlns:p14="http://schemas.microsoft.com/office/powerpoint/2010/main" val="1893453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52510A-0563-8039-7D8D-8560D320AAA4}"/>
              </a:ext>
            </a:extLst>
          </p:cNvPr>
          <p:cNvSpPr>
            <a:spLocks noGrp="1"/>
          </p:cNvSpPr>
          <p:nvPr>
            <p:ph type="title"/>
          </p:nvPr>
        </p:nvSpPr>
        <p:spPr>
          <a:xfrm>
            <a:off x="404149" y="181859"/>
            <a:ext cx="10515600" cy="1325563"/>
          </a:xfrm>
        </p:spPr>
        <p:txBody>
          <a:bodyPr>
            <a:normAutofit/>
          </a:bodyPr>
          <a:lstStyle/>
          <a:p>
            <a:r>
              <a:rPr lang="en-US" sz="2800" dirty="0">
                <a:latin typeface="Calibri"/>
                <a:ea typeface="Calibri"/>
                <a:cs typeface="Calibri"/>
              </a:rPr>
              <a:t>Analog </a:t>
            </a:r>
            <a:r>
              <a:rPr lang="en-US" sz="2800" dirty="0">
                <a:latin typeface="Calibri"/>
                <a:cs typeface="Calibri"/>
              </a:rPr>
              <a:t>Neuromorphic Computing</a:t>
            </a:r>
            <a:endParaRPr lang="en-US" dirty="0">
              <a:latin typeface="Calibri"/>
              <a:cs typeface="Calibri"/>
            </a:endParaRPr>
          </a:p>
        </p:txBody>
      </p:sp>
      <p:pic>
        <p:nvPicPr>
          <p:cNvPr id="10" name="Picture 9" descr="Diagram of Deep Neural Network">
            <a:extLst>
              <a:ext uri="{FF2B5EF4-FFF2-40B4-BE49-F238E27FC236}">
                <a16:creationId xmlns:a16="http://schemas.microsoft.com/office/drawing/2014/main" id="{E6996F32-C46A-8C19-D66D-14D7CD36CDC0}"/>
              </a:ext>
            </a:extLst>
          </p:cNvPr>
          <p:cNvPicPr>
            <a:picLocks noChangeAspect="1"/>
          </p:cNvPicPr>
          <p:nvPr/>
        </p:nvPicPr>
        <p:blipFill rotWithShape="1">
          <a:blip r:embed="rId2"/>
          <a:srcRect l="7001" r="6473" b="235"/>
          <a:stretch/>
        </p:blipFill>
        <p:spPr>
          <a:xfrm>
            <a:off x="5660020" y="1114185"/>
            <a:ext cx="6312844" cy="4089483"/>
          </a:xfrm>
          <a:prstGeom prst="rect">
            <a:avLst/>
          </a:prstGeom>
        </p:spPr>
      </p:pic>
      <p:sp>
        <p:nvSpPr>
          <p:cNvPr id="2" name="TextBox 1">
            <a:extLst>
              <a:ext uri="{FF2B5EF4-FFF2-40B4-BE49-F238E27FC236}">
                <a16:creationId xmlns:a16="http://schemas.microsoft.com/office/drawing/2014/main" id="{76E02758-6779-440A-24E7-2709A7764FE0}"/>
              </a:ext>
            </a:extLst>
          </p:cNvPr>
          <p:cNvSpPr txBox="1"/>
          <p:nvPr/>
        </p:nvSpPr>
        <p:spPr>
          <a:xfrm>
            <a:off x="401256" y="1421756"/>
            <a:ext cx="486136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cs typeface="Calibri"/>
              </a:rPr>
              <a:t>A Deep learning neural network (DNN) like GPT-4 has trillions of weighted connections (parameters).</a:t>
            </a:r>
          </a:p>
          <a:p>
            <a:pPr marL="285750" indent="-285750">
              <a:buFont typeface="Arial"/>
              <a:buChar char="•"/>
            </a:pPr>
            <a:endParaRPr lang="en-US" dirty="0">
              <a:latin typeface="Calibri"/>
              <a:cs typeface="Calibri"/>
            </a:endParaRPr>
          </a:p>
          <a:p>
            <a:pPr marL="285750" indent="-285750">
              <a:buFont typeface="Arial"/>
              <a:buChar char="•"/>
            </a:pPr>
            <a:r>
              <a:rPr lang="en-US" dirty="0">
                <a:latin typeface="Calibri"/>
                <a:cs typeface="Calibri"/>
              </a:rPr>
              <a:t>Weights must be programmed during training and accessed and multiplied during inference.</a:t>
            </a:r>
          </a:p>
          <a:p>
            <a:pPr marL="285750" indent="-285750">
              <a:buFont typeface="Arial"/>
              <a:buChar char="•"/>
            </a:pPr>
            <a:endParaRPr lang="en-US" dirty="0">
              <a:latin typeface="Calibri"/>
              <a:cs typeface="Calibri"/>
            </a:endParaRPr>
          </a:p>
          <a:p>
            <a:pPr marL="285750" indent="-285750">
              <a:buFont typeface="Arial"/>
              <a:buChar char="•"/>
            </a:pPr>
            <a:r>
              <a:rPr lang="en-US" dirty="0">
                <a:latin typeface="Calibri"/>
                <a:cs typeface="Calibri"/>
              </a:rPr>
              <a:t>The workload for digital circuits, even for GPUs (or TPUs ), for the task, is power intensive.</a:t>
            </a:r>
            <a:endParaRPr lang="en-US" dirty="0">
              <a:latin typeface="Calibri"/>
              <a:ea typeface="Calibri"/>
              <a:cs typeface="Calibri"/>
            </a:endParaRPr>
          </a:p>
          <a:p>
            <a:pPr marL="285750" indent="-285750">
              <a:buFont typeface="Arial"/>
              <a:buChar char="•"/>
            </a:pPr>
            <a:endParaRPr lang="en-US" dirty="0">
              <a:latin typeface="Calibri"/>
              <a:ea typeface="Calibri"/>
              <a:cs typeface="Calibri"/>
            </a:endParaRPr>
          </a:p>
        </p:txBody>
      </p:sp>
      <p:sp>
        <p:nvSpPr>
          <p:cNvPr id="3" name="Slide Number Placeholder 2">
            <a:extLst>
              <a:ext uri="{FF2B5EF4-FFF2-40B4-BE49-F238E27FC236}">
                <a16:creationId xmlns:a16="http://schemas.microsoft.com/office/drawing/2014/main" id="{03CB7D5B-38E7-2A4F-5C16-BFE5C9210851}"/>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3765578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7FBC8D-9BEB-14C4-C778-EA86E930A02B}"/>
              </a:ext>
            </a:extLst>
          </p:cNvPr>
          <p:cNvSpPr txBox="1"/>
          <p:nvPr/>
        </p:nvSpPr>
        <p:spPr>
          <a:xfrm>
            <a:off x="6417733" y="490537"/>
            <a:ext cx="5291663" cy="162877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dirty="0">
                <a:latin typeface="Calibri"/>
                <a:ea typeface="+mj-ea"/>
                <a:cs typeface="Calibri"/>
              </a:rPr>
              <a:t>How could Analog Circuits help?</a:t>
            </a:r>
          </a:p>
        </p:txBody>
      </p:sp>
      <p:pic>
        <p:nvPicPr>
          <p:cNvPr id="4" name="Picture 3" descr="Want to know how Deep Learning works? Here’s a quick guide for everyone.">
            <a:extLst>
              <a:ext uri="{FF2B5EF4-FFF2-40B4-BE49-F238E27FC236}">
                <a16:creationId xmlns:a16="http://schemas.microsoft.com/office/drawing/2014/main" id="{D50685E2-291F-1F95-6408-2899D1852823}"/>
              </a:ext>
            </a:extLst>
          </p:cNvPr>
          <p:cNvPicPr>
            <a:picLocks noChangeAspect="1"/>
          </p:cNvPicPr>
          <p:nvPr/>
        </p:nvPicPr>
        <p:blipFill rotWithShape="1">
          <a:blip r:embed="rId2"/>
          <a:srcRect l="17511" r="23141"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2" name="Content Placeholder 2">
            <a:extLst>
              <a:ext uri="{FF2B5EF4-FFF2-40B4-BE49-F238E27FC236}">
                <a16:creationId xmlns:a16="http://schemas.microsoft.com/office/drawing/2014/main" id="{CD626837-A4A5-DF2E-4210-117F17564879}"/>
              </a:ext>
            </a:extLst>
          </p:cNvPr>
          <p:cNvSpPr>
            <a:spLocks noGrp="1"/>
          </p:cNvSpPr>
          <p:nvPr/>
        </p:nvSpPr>
        <p:spPr>
          <a:xfrm>
            <a:off x="6417734" y="2614612"/>
            <a:ext cx="5291663" cy="37528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r>
              <a:rPr lang="en-US" sz="1800" dirty="0">
                <a:latin typeface="Calibri"/>
                <a:cs typeface="Calibri"/>
              </a:rPr>
              <a:t>Von Neumann architecture is not a good fit for massively parallel neural networks (Amdahl's law) but analog computation is inherently completely parallel.</a:t>
            </a:r>
          </a:p>
          <a:p>
            <a:pPr marL="457200"/>
            <a:endParaRPr lang="en-US" sz="1800" dirty="0">
              <a:latin typeface="Calibri"/>
              <a:cs typeface="Calibri"/>
            </a:endParaRPr>
          </a:p>
          <a:p>
            <a:pPr marL="457200"/>
            <a:r>
              <a:rPr lang="en-US" sz="1800" dirty="0">
                <a:latin typeface="Calibri"/>
                <a:cs typeface="Calibri"/>
              </a:rPr>
              <a:t>Prototype analog neural network implementations consume a fraction of the energy of their digital counterparts with the same compute performance.</a:t>
            </a:r>
            <a:r>
              <a:rPr lang="en-US" sz="1800" baseline="30000" dirty="0">
                <a:latin typeface="Calibri"/>
                <a:cs typeface="Calibri"/>
              </a:rPr>
              <a:t>9,10</a:t>
            </a:r>
          </a:p>
          <a:p>
            <a:pPr marL="457200"/>
            <a:endParaRPr lang="en-US" sz="1800" dirty="0">
              <a:latin typeface="Calibri"/>
              <a:cs typeface="Calibri"/>
            </a:endParaRPr>
          </a:p>
          <a:p>
            <a:pPr marL="457200"/>
            <a:r>
              <a:rPr lang="en-US" sz="1800" dirty="0">
                <a:latin typeface="Calibri"/>
                <a:cs typeface="Calibri"/>
              </a:rPr>
              <a:t>Neural networks do not require high precision.</a:t>
            </a:r>
          </a:p>
          <a:p>
            <a:pPr marL="457200"/>
            <a:endParaRPr lang="en-US" sz="1800" dirty="0">
              <a:latin typeface="Calibri"/>
              <a:cs typeface="Calibri"/>
            </a:endParaRPr>
          </a:p>
          <a:p>
            <a:pPr marL="457200"/>
            <a:endParaRPr lang="en-US" sz="1800" dirty="0">
              <a:latin typeface="Calibri"/>
              <a:cs typeface="Calibri"/>
            </a:endParaRPr>
          </a:p>
        </p:txBody>
      </p:sp>
      <p:sp>
        <p:nvSpPr>
          <p:cNvPr id="5" name="Slide Number Placeholder 4">
            <a:extLst>
              <a:ext uri="{FF2B5EF4-FFF2-40B4-BE49-F238E27FC236}">
                <a16:creationId xmlns:a16="http://schemas.microsoft.com/office/drawing/2014/main" id="{83198524-7755-A440-18CF-F04D1C437C4F}"/>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723615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346D2C-E3AB-1B21-FD87-3054C9D4A74E}"/>
              </a:ext>
            </a:extLst>
          </p:cNvPr>
          <p:cNvSpPr txBox="1"/>
          <p:nvPr/>
        </p:nvSpPr>
        <p:spPr>
          <a:xfrm>
            <a:off x="702197" y="308657"/>
            <a:ext cx="325634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Calibri"/>
                <a:cs typeface="Calibri"/>
              </a:rPr>
              <a:t>Multiply Accumulate</a:t>
            </a:r>
          </a:p>
        </p:txBody>
      </p:sp>
      <p:sp>
        <p:nvSpPr>
          <p:cNvPr id="3" name="TextBox 2">
            <a:extLst>
              <a:ext uri="{FF2B5EF4-FFF2-40B4-BE49-F238E27FC236}">
                <a16:creationId xmlns:a16="http://schemas.microsoft.com/office/drawing/2014/main" id="{7B352D95-8E15-9969-4C8C-BA35BB846076}"/>
              </a:ext>
            </a:extLst>
          </p:cNvPr>
          <p:cNvSpPr txBox="1"/>
          <p:nvPr/>
        </p:nvSpPr>
        <p:spPr>
          <a:xfrm>
            <a:off x="4645305" y="2189544"/>
            <a:ext cx="31097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ea typeface="Calibri"/>
                <a:cs typeface="Calibri"/>
              </a:rPr>
              <a:t>Multiply accumulate computes the product of two numbers and adds that product to an accumulator.</a:t>
            </a:r>
          </a:p>
        </p:txBody>
      </p:sp>
      <p:pic>
        <p:nvPicPr>
          <p:cNvPr id="7" name="Graphic 6">
            <a:extLst>
              <a:ext uri="{FF2B5EF4-FFF2-40B4-BE49-F238E27FC236}">
                <a16:creationId xmlns:a16="http://schemas.microsoft.com/office/drawing/2014/main" id="{3D8D7C97-96D4-E593-649A-1A5663AA2B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30006" y="3488199"/>
            <a:ext cx="2240063" cy="267424"/>
          </a:xfrm>
          <a:prstGeom prst="rect">
            <a:avLst/>
          </a:prstGeom>
        </p:spPr>
      </p:pic>
      <p:sp>
        <p:nvSpPr>
          <p:cNvPr id="8" name="TextBox 7">
            <a:extLst>
              <a:ext uri="{FF2B5EF4-FFF2-40B4-BE49-F238E27FC236}">
                <a16:creationId xmlns:a16="http://schemas.microsoft.com/office/drawing/2014/main" id="{FE70F865-70EA-DC6E-CED1-159BCF93CCCB}"/>
              </a:ext>
            </a:extLst>
          </p:cNvPr>
          <p:cNvSpPr txBox="1"/>
          <p:nvPr/>
        </p:nvSpPr>
        <p:spPr>
          <a:xfrm>
            <a:off x="4647234" y="4109015"/>
            <a:ext cx="319268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It is implemented digitally as a fused operation  - the entire calculation is done in full precision and the result is rounded.  The block diagram to the left  doesn't appear very complicated, but typical implementations are more like the diagram to the right.</a:t>
            </a:r>
          </a:p>
        </p:txBody>
      </p:sp>
      <p:pic>
        <p:nvPicPr>
          <p:cNvPr id="9" name="Picture 8" descr="A diagram of a flowchart&#10;&#10;Description automatically generated">
            <a:extLst>
              <a:ext uri="{FF2B5EF4-FFF2-40B4-BE49-F238E27FC236}">
                <a16:creationId xmlns:a16="http://schemas.microsoft.com/office/drawing/2014/main" id="{1FEA5302-698C-DF37-BF56-A9650EE07917}"/>
              </a:ext>
            </a:extLst>
          </p:cNvPr>
          <p:cNvPicPr>
            <a:picLocks noChangeAspect="1"/>
          </p:cNvPicPr>
          <p:nvPr/>
        </p:nvPicPr>
        <p:blipFill>
          <a:blip r:embed="rId4"/>
          <a:stretch>
            <a:fillRect/>
          </a:stretch>
        </p:blipFill>
        <p:spPr>
          <a:xfrm>
            <a:off x="1098683" y="1919467"/>
            <a:ext cx="2548251" cy="3289140"/>
          </a:xfrm>
          <a:prstGeom prst="rect">
            <a:avLst/>
          </a:prstGeom>
        </p:spPr>
      </p:pic>
      <p:sp>
        <p:nvSpPr>
          <p:cNvPr id="10" name="TextBox 9">
            <a:extLst>
              <a:ext uri="{FF2B5EF4-FFF2-40B4-BE49-F238E27FC236}">
                <a16:creationId xmlns:a16="http://schemas.microsoft.com/office/drawing/2014/main" id="{3078271A-45A7-2177-1F13-F58364D13155}"/>
              </a:ext>
            </a:extLst>
          </p:cNvPr>
          <p:cNvSpPr txBox="1"/>
          <p:nvPr/>
        </p:nvSpPr>
        <p:spPr>
          <a:xfrm>
            <a:off x="933690" y="1074516"/>
            <a:ext cx="24769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cs typeface="Calibri"/>
              </a:rPr>
              <a:t>General Architecture of a MAC</a:t>
            </a:r>
          </a:p>
        </p:txBody>
      </p:sp>
      <p:sp>
        <p:nvSpPr>
          <p:cNvPr id="11" name="TextBox 10">
            <a:extLst>
              <a:ext uri="{FF2B5EF4-FFF2-40B4-BE49-F238E27FC236}">
                <a16:creationId xmlns:a16="http://schemas.microsoft.com/office/drawing/2014/main" id="{E8A86121-F365-48E4-6F19-B0EDB74EB377}"/>
              </a:ext>
            </a:extLst>
          </p:cNvPr>
          <p:cNvSpPr txBox="1"/>
          <p:nvPr/>
        </p:nvSpPr>
        <p:spPr>
          <a:xfrm>
            <a:off x="1095735" y="5270339"/>
            <a:ext cx="2469265"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Source: Seo, Young-Ho </a:t>
            </a:r>
            <a:r>
              <a:rPr lang="en-US" sz="900" dirty="0">
                <a:latin typeface="Calibri"/>
                <a:ea typeface="+mn-lt"/>
                <a:cs typeface="+mn-lt"/>
              </a:rPr>
              <a:t>A New VLSI Architecture of Parallel Multiplier–Accumulator Based on Radix-2Modified Booth Algorithm</a:t>
            </a:r>
            <a:endParaRPr lang="en-US" sz="900" dirty="0">
              <a:latin typeface="Calibri"/>
              <a:ea typeface="Calibri"/>
              <a:cs typeface="Calibri"/>
            </a:endParaRPr>
          </a:p>
        </p:txBody>
      </p:sp>
      <p:sp>
        <p:nvSpPr>
          <p:cNvPr id="4" name="TextBox 3">
            <a:extLst>
              <a:ext uri="{FF2B5EF4-FFF2-40B4-BE49-F238E27FC236}">
                <a16:creationId xmlns:a16="http://schemas.microsoft.com/office/drawing/2014/main" id="{A53CF508-1D8C-38D1-9B43-ECB6510B2591}"/>
              </a:ext>
            </a:extLst>
          </p:cNvPr>
          <p:cNvSpPr txBox="1"/>
          <p:nvPr/>
        </p:nvSpPr>
        <p:spPr>
          <a:xfrm>
            <a:off x="4647235" y="1061013"/>
            <a:ext cx="63911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Neural networks use multiply accumulate operations to determine if incoming signals to an individual neuron will result in that neuron "firing" and propagating  the signal to its output connections.</a:t>
            </a:r>
          </a:p>
        </p:txBody>
      </p:sp>
      <p:pic>
        <p:nvPicPr>
          <p:cNvPr id="5" name="Picture 4" descr="Fig. 1: - Block diagram of a general MAC architecture. Here, the register between the PPRT and the final adder is removed/inserted to obtain the 2/3-cycle MAC architecture.">
            <a:extLst>
              <a:ext uri="{FF2B5EF4-FFF2-40B4-BE49-F238E27FC236}">
                <a16:creationId xmlns:a16="http://schemas.microsoft.com/office/drawing/2014/main" id="{C075C188-B23E-768C-39B9-B11B1E1B7B9B}"/>
              </a:ext>
            </a:extLst>
          </p:cNvPr>
          <p:cNvPicPr>
            <a:picLocks noChangeAspect="1"/>
          </p:cNvPicPr>
          <p:nvPr/>
        </p:nvPicPr>
        <p:blipFill>
          <a:blip r:embed="rId5"/>
          <a:stretch>
            <a:fillRect/>
          </a:stretch>
        </p:blipFill>
        <p:spPr>
          <a:xfrm>
            <a:off x="8756248" y="2186498"/>
            <a:ext cx="2743200" cy="3970421"/>
          </a:xfrm>
          <a:prstGeom prst="rect">
            <a:avLst/>
          </a:prstGeom>
        </p:spPr>
      </p:pic>
      <p:sp>
        <p:nvSpPr>
          <p:cNvPr id="6" name="Slide Number Placeholder 5">
            <a:extLst>
              <a:ext uri="{FF2B5EF4-FFF2-40B4-BE49-F238E27FC236}">
                <a16:creationId xmlns:a16="http://schemas.microsoft.com/office/drawing/2014/main" id="{EBED2959-871F-DAC3-F252-D090430CF9AB}"/>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976331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E306-161D-A686-088A-C13B15DFF097}"/>
              </a:ext>
            </a:extLst>
          </p:cNvPr>
          <p:cNvSpPr>
            <a:spLocks noGrp="1"/>
          </p:cNvSpPr>
          <p:nvPr>
            <p:ph type="title"/>
          </p:nvPr>
        </p:nvSpPr>
        <p:spPr>
          <a:xfrm>
            <a:off x="664580" y="374771"/>
            <a:ext cx="10515600" cy="496045"/>
          </a:xfrm>
        </p:spPr>
        <p:txBody>
          <a:bodyPr>
            <a:normAutofit/>
          </a:bodyPr>
          <a:lstStyle/>
          <a:p>
            <a:r>
              <a:rPr lang="en-US" sz="2800" dirty="0">
                <a:latin typeface="Calibri"/>
                <a:ea typeface="Calibri"/>
                <a:cs typeface="Calibri"/>
              </a:rPr>
              <a:t>Problems with GPUs</a:t>
            </a:r>
          </a:p>
        </p:txBody>
      </p:sp>
      <p:sp>
        <p:nvSpPr>
          <p:cNvPr id="3" name="Content Placeholder 2">
            <a:extLst>
              <a:ext uri="{FF2B5EF4-FFF2-40B4-BE49-F238E27FC236}">
                <a16:creationId xmlns:a16="http://schemas.microsoft.com/office/drawing/2014/main" id="{5AA86A6A-8570-A019-2224-127C40936BCD}"/>
              </a:ext>
            </a:extLst>
          </p:cNvPr>
          <p:cNvSpPr>
            <a:spLocks noGrp="1"/>
          </p:cNvSpPr>
          <p:nvPr>
            <p:ph idx="1"/>
          </p:nvPr>
        </p:nvSpPr>
        <p:spPr>
          <a:xfrm>
            <a:off x="664580" y="918941"/>
            <a:ext cx="3840865" cy="5576325"/>
          </a:xfrm>
        </p:spPr>
        <p:txBody>
          <a:bodyPr vert="horz" lIns="91440" tIns="45720" rIns="91440" bIns="45720" rtlCol="0" anchor="t">
            <a:normAutofit/>
          </a:bodyPr>
          <a:lstStyle/>
          <a:p>
            <a:pPr marL="0" indent="0">
              <a:buNone/>
            </a:pPr>
            <a:r>
              <a:rPr lang="en-US" sz="1600" dirty="0">
                <a:latin typeface="Calibri"/>
                <a:ea typeface="Calibri"/>
                <a:cs typeface="Calibri"/>
              </a:rPr>
              <a:t>When GPUs are used to operate a DNN, billions of multiply-accumulate(MAC) operations are required to process even a low resolution image stream</a:t>
            </a:r>
          </a:p>
          <a:p>
            <a:r>
              <a:rPr lang="en-US" sz="1600" dirty="0">
                <a:latin typeface="Calibri"/>
                <a:ea typeface="Calibri"/>
                <a:cs typeface="Calibri"/>
              </a:rPr>
              <a:t>Energy usage is high – during training as well as inference  - a problem for servers as well as low power IOT edge devices </a:t>
            </a:r>
          </a:p>
          <a:p>
            <a:r>
              <a:rPr lang="en-US" sz="1600" dirty="0">
                <a:latin typeface="Calibri"/>
                <a:ea typeface="Calibri"/>
                <a:cs typeface="Calibri"/>
              </a:rPr>
              <a:t>Space requirements are high</a:t>
            </a:r>
          </a:p>
          <a:p>
            <a:r>
              <a:rPr lang="en-US" sz="1600" dirty="0">
                <a:latin typeface="Calibri"/>
                <a:ea typeface="Calibri"/>
                <a:cs typeface="Calibri"/>
              </a:rPr>
              <a:t>Temperature regulation is difficult</a:t>
            </a:r>
          </a:p>
          <a:p>
            <a:r>
              <a:rPr lang="en-US" sz="1600" dirty="0">
                <a:latin typeface="Calibri"/>
                <a:ea typeface="Calibri"/>
                <a:cs typeface="Calibri"/>
              </a:rPr>
              <a:t>Processing must occur in the cloud –  another problem for IOT edge devices </a:t>
            </a:r>
          </a:p>
          <a:p>
            <a:endParaRPr lang="en-US" sz="1800" dirty="0">
              <a:latin typeface="Calibri"/>
              <a:ea typeface="Calibri"/>
              <a:cs typeface="Calibri"/>
            </a:endParaRPr>
          </a:p>
          <a:p>
            <a:pPr marL="0" indent="0">
              <a:buNone/>
            </a:pPr>
            <a:r>
              <a:rPr lang="en-US" sz="1600" dirty="0">
                <a:latin typeface="Calibri"/>
                <a:ea typeface="Calibri"/>
                <a:cs typeface="Calibri"/>
              </a:rPr>
              <a:t>GPT-4 required 25 x 10</a:t>
            </a:r>
            <a:r>
              <a:rPr lang="en-US" sz="1600" baseline="30000" dirty="0">
                <a:latin typeface="Calibri"/>
                <a:ea typeface="Calibri"/>
                <a:cs typeface="Calibri"/>
              </a:rPr>
              <a:t>25</a:t>
            </a:r>
            <a:r>
              <a:rPr lang="en-US" sz="1600" dirty="0">
                <a:latin typeface="Calibri"/>
                <a:ea typeface="Calibri"/>
                <a:cs typeface="Calibri"/>
              </a:rPr>
              <a:t> FLOPs to train.  Estimates vary widely of GPU energy consumption for this process but using a generous 1000</a:t>
            </a:r>
            <a:r>
              <a:rPr lang="en-US" sz="1600" baseline="30000" dirty="0">
                <a:latin typeface="Calibri"/>
                <a:ea typeface="Calibri"/>
                <a:cs typeface="Calibri"/>
              </a:rPr>
              <a:t>9 </a:t>
            </a:r>
            <a:r>
              <a:rPr lang="en-US" sz="1600" dirty="0">
                <a:latin typeface="Calibri"/>
                <a:ea typeface="Calibri"/>
                <a:cs typeface="Calibri"/>
              </a:rPr>
              <a:t>FLOPS/Watt</a:t>
            </a:r>
            <a:r>
              <a:rPr lang="en-US" sz="1600" baseline="30000" dirty="0">
                <a:latin typeface="Calibri"/>
                <a:ea typeface="Calibri"/>
                <a:cs typeface="Calibri"/>
              </a:rPr>
              <a:t>12  </a:t>
            </a:r>
            <a:r>
              <a:rPr lang="en-US" sz="1600" dirty="0">
                <a:latin typeface="Calibri"/>
                <a:ea typeface="Calibri"/>
                <a:cs typeface="Calibri"/>
              </a:rPr>
              <a:t>GPT-4 GPUs used up 69.4 MWh.  This amount could power 77 U.S. homes for one month.</a:t>
            </a:r>
            <a:r>
              <a:rPr lang="en-US" sz="1600" baseline="30000" dirty="0">
                <a:latin typeface="Calibri"/>
                <a:ea typeface="Calibri"/>
                <a:cs typeface="Calibri"/>
              </a:rPr>
              <a:t>14</a:t>
            </a:r>
            <a:endParaRPr lang="en-US" sz="1600" dirty="0">
              <a:latin typeface="Calibri"/>
              <a:ea typeface="Calibri"/>
              <a:cs typeface="Calibri"/>
            </a:endParaRPr>
          </a:p>
        </p:txBody>
      </p:sp>
      <p:pic>
        <p:nvPicPr>
          <p:cNvPr id="4" name="Picture 3" descr="A graph showing the results of a training run&#10;&#10;Description automatically generated">
            <a:extLst>
              <a:ext uri="{FF2B5EF4-FFF2-40B4-BE49-F238E27FC236}">
                <a16:creationId xmlns:a16="http://schemas.microsoft.com/office/drawing/2014/main" id="{F5552DD6-D32B-DFAB-D6A5-F649C8763F52}"/>
              </a:ext>
            </a:extLst>
          </p:cNvPr>
          <p:cNvPicPr>
            <a:picLocks noChangeAspect="1"/>
          </p:cNvPicPr>
          <p:nvPr/>
        </p:nvPicPr>
        <p:blipFill>
          <a:blip r:embed="rId2">
            <a:extLst>
              <a:ext uri="{BEBA8EAE-BF5A-486C-A8C5-ECC9F3942E4B}">
                <a14:imgProps xmlns:a14="http://schemas.microsoft.com/office/drawing/2010/main">
                  <a14:imgLayer r:embed="rId3">
                    <a14:imgEffect>
                      <a14:saturation sat="189000"/>
                    </a14:imgEffect>
                  </a14:imgLayer>
                </a14:imgProps>
              </a:ext>
            </a:extLst>
          </a:blip>
          <a:stretch>
            <a:fillRect/>
          </a:stretch>
        </p:blipFill>
        <p:spPr>
          <a:xfrm>
            <a:off x="4502551" y="620563"/>
            <a:ext cx="7141578" cy="4690898"/>
          </a:xfrm>
          <a:prstGeom prst="rect">
            <a:avLst/>
          </a:prstGeom>
        </p:spPr>
      </p:pic>
      <p:sp>
        <p:nvSpPr>
          <p:cNvPr id="5" name="TextBox 4">
            <a:extLst>
              <a:ext uri="{FF2B5EF4-FFF2-40B4-BE49-F238E27FC236}">
                <a16:creationId xmlns:a16="http://schemas.microsoft.com/office/drawing/2014/main" id="{8D563039-361F-8624-5D9B-6E549E9A1590}"/>
              </a:ext>
            </a:extLst>
          </p:cNvPr>
          <p:cNvSpPr txBox="1"/>
          <p:nvPr/>
        </p:nvSpPr>
        <p:spPr>
          <a:xfrm>
            <a:off x="4753337" y="5546202"/>
            <a:ext cx="7031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ea typeface="Calibri"/>
                <a:cs typeface="Calibri"/>
              </a:rPr>
              <a:t>Estimated total floating point operations (FLOPs) required to train Machine Learning Systems from 1950 to 2023</a:t>
            </a:r>
          </a:p>
        </p:txBody>
      </p:sp>
      <p:sp>
        <p:nvSpPr>
          <p:cNvPr id="6" name="TextBox 5">
            <a:extLst>
              <a:ext uri="{FF2B5EF4-FFF2-40B4-BE49-F238E27FC236}">
                <a16:creationId xmlns:a16="http://schemas.microsoft.com/office/drawing/2014/main" id="{8EB79EA9-51DF-0CD3-AD69-E9F931CFCCDF}"/>
              </a:ext>
            </a:extLst>
          </p:cNvPr>
          <p:cNvSpPr txBox="1"/>
          <p:nvPr/>
        </p:nvSpPr>
        <p:spPr>
          <a:xfrm>
            <a:off x="4759123" y="5316638"/>
            <a:ext cx="703161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Calibri"/>
                <a:ea typeface="Calibri"/>
                <a:cs typeface="Calibri"/>
              </a:rPr>
              <a:t>Source: Centre for the Governance of AI, </a:t>
            </a:r>
            <a:r>
              <a:rPr lang="en-US" sz="900" i="1">
                <a:latin typeface="Calibri"/>
                <a:ea typeface="Calibri"/>
                <a:cs typeface="Calibri"/>
              </a:rPr>
              <a:t>Original </a:t>
            </a:r>
            <a:r>
              <a:rPr lang="en-US" sz="900" i="1">
                <a:latin typeface="Calibri"/>
                <a:ea typeface="+mn-lt"/>
                <a:cs typeface="+mn-lt"/>
              </a:rPr>
              <a:t>Data from </a:t>
            </a:r>
            <a:r>
              <a:rPr lang="en-US" sz="900" i="1" u="sng" dirty="0">
                <a:latin typeface="Calibri"/>
                <a:ea typeface="+mn-lt"/>
                <a:cs typeface="+mn-lt"/>
                <a:hlinkClick r:id="rId4"/>
              </a:rPr>
              <a:t>Epoch</a:t>
            </a:r>
            <a:r>
              <a:rPr lang="en-US" sz="900" i="1">
                <a:solidFill>
                  <a:srgbClr val="8B8B8B"/>
                </a:solidFill>
                <a:latin typeface="Calibri"/>
                <a:ea typeface="+mn-lt"/>
                <a:cs typeface="+mn-lt"/>
              </a:rPr>
              <a:t>.</a:t>
            </a:r>
            <a:endParaRPr lang="en-US" sz="900">
              <a:latin typeface="Calibri"/>
              <a:ea typeface="Calibri"/>
              <a:cs typeface="Calibri"/>
            </a:endParaRPr>
          </a:p>
        </p:txBody>
      </p:sp>
      <p:sp>
        <p:nvSpPr>
          <p:cNvPr id="7" name="Slide Number Placeholder 6">
            <a:extLst>
              <a:ext uri="{FF2B5EF4-FFF2-40B4-BE49-F238E27FC236}">
                <a16:creationId xmlns:a16="http://schemas.microsoft.com/office/drawing/2014/main" id="{3D236048-8FE7-8D93-263D-8C3ED2757639}"/>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721436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BF89-1D84-AE03-B6D6-6B21A88F440B}"/>
              </a:ext>
            </a:extLst>
          </p:cNvPr>
          <p:cNvSpPr>
            <a:spLocks noGrp="1"/>
          </p:cNvSpPr>
          <p:nvPr>
            <p:ph type="title"/>
          </p:nvPr>
        </p:nvSpPr>
        <p:spPr>
          <a:xfrm>
            <a:off x="838200" y="365125"/>
            <a:ext cx="10515600" cy="823994"/>
          </a:xfrm>
        </p:spPr>
        <p:txBody>
          <a:bodyPr>
            <a:normAutofit/>
          </a:bodyPr>
          <a:lstStyle/>
          <a:p>
            <a:r>
              <a:rPr lang="en-US" sz="2800" dirty="0">
                <a:latin typeface="Calibri"/>
                <a:ea typeface="Calibri"/>
                <a:cs typeface="Calibri"/>
              </a:rPr>
              <a:t>More Problems with GPUs – Memory Accessing</a:t>
            </a:r>
          </a:p>
        </p:txBody>
      </p:sp>
      <p:sp>
        <p:nvSpPr>
          <p:cNvPr id="3" name="Content Placeholder 2">
            <a:extLst>
              <a:ext uri="{FF2B5EF4-FFF2-40B4-BE49-F238E27FC236}">
                <a16:creationId xmlns:a16="http://schemas.microsoft.com/office/drawing/2014/main" id="{F67F1D4F-52E3-42B6-C34E-8CA1CAFFDEA1}"/>
              </a:ext>
            </a:extLst>
          </p:cNvPr>
          <p:cNvSpPr>
            <a:spLocks noGrp="1"/>
          </p:cNvSpPr>
          <p:nvPr>
            <p:ph idx="1"/>
          </p:nvPr>
        </p:nvSpPr>
        <p:spPr>
          <a:xfrm>
            <a:off x="838200" y="1545903"/>
            <a:ext cx="10515600" cy="4351338"/>
          </a:xfrm>
        </p:spPr>
        <p:txBody>
          <a:bodyPr vert="horz" lIns="91440" tIns="45720" rIns="91440" bIns="45720" rtlCol="0" anchor="t">
            <a:normAutofit/>
          </a:bodyPr>
          <a:lstStyle/>
          <a:p>
            <a:r>
              <a:rPr lang="en-US" sz="1800" dirty="0">
                <a:latin typeface="Calibri"/>
                <a:ea typeface="Calibri"/>
                <a:cs typeface="Calibri"/>
              </a:rPr>
              <a:t>Neural networks need to access weight data</a:t>
            </a:r>
          </a:p>
          <a:p>
            <a:r>
              <a:rPr lang="en-US" sz="1800" dirty="0">
                <a:latin typeface="Calibri"/>
                <a:ea typeface="Calibri"/>
                <a:cs typeface="Calibri"/>
              </a:rPr>
              <a:t>Each weight may be needed only once so weights are not cached</a:t>
            </a:r>
          </a:p>
          <a:p>
            <a:r>
              <a:rPr lang="en-US" sz="1800" dirty="0">
                <a:latin typeface="Calibri"/>
                <a:ea typeface="Calibri"/>
                <a:cs typeface="Calibri"/>
              </a:rPr>
              <a:t>Reducing memory accesses by pruning paths (reducing the number of parameters) not considered important to the functioning of the network significantly complicates development</a:t>
            </a:r>
          </a:p>
        </p:txBody>
      </p:sp>
      <p:pic>
        <p:nvPicPr>
          <p:cNvPr id="5" name="Picture 4">
            <a:extLst>
              <a:ext uri="{FF2B5EF4-FFF2-40B4-BE49-F238E27FC236}">
                <a16:creationId xmlns:a16="http://schemas.microsoft.com/office/drawing/2014/main" id="{9BD7A7A3-2D64-ED5F-2028-43F38CB19221}"/>
              </a:ext>
            </a:extLst>
          </p:cNvPr>
          <p:cNvPicPr>
            <a:picLocks noChangeAspect="1"/>
          </p:cNvPicPr>
          <p:nvPr/>
        </p:nvPicPr>
        <p:blipFill>
          <a:blip r:embed="rId2"/>
          <a:stretch>
            <a:fillRect/>
          </a:stretch>
        </p:blipFill>
        <p:spPr>
          <a:xfrm>
            <a:off x="1378593" y="3332785"/>
            <a:ext cx="9830283" cy="2468784"/>
          </a:xfrm>
          <a:prstGeom prst="rect">
            <a:avLst/>
          </a:prstGeom>
        </p:spPr>
      </p:pic>
      <p:sp>
        <p:nvSpPr>
          <p:cNvPr id="6" name="TextBox 5">
            <a:extLst>
              <a:ext uri="{FF2B5EF4-FFF2-40B4-BE49-F238E27FC236}">
                <a16:creationId xmlns:a16="http://schemas.microsoft.com/office/drawing/2014/main" id="{2E42E732-4D94-C22F-2FFD-BF735C772682}"/>
              </a:ext>
            </a:extLst>
          </p:cNvPr>
          <p:cNvSpPr txBox="1"/>
          <p:nvPr/>
        </p:nvSpPr>
        <p:spPr>
          <a:xfrm>
            <a:off x="2012065" y="5953246"/>
            <a:ext cx="333350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Source: NVIDIA</a:t>
            </a:r>
          </a:p>
        </p:txBody>
      </p:sp>
      <p:sp>
        <p:nvSpPr>
          <p:cNvPr id="4" name="Slide Number Placeholder 3">
            <a:extLst>
              <a:ext uri="{FF2B5EF4-FFF2-40B4-BE49-F238E27FC236}">
                <a16:creationId xmlns:a16="http://schemas.microsoft.com/office/drawing/2014/main" id="{0A784409-539F-54C7-A664-54447BB40488}"/>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4120330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050A-0596-6159-AE4D-37935E1F2918}"/>
              </a:ext>
            </a:extLst>
          </p:cNvPr>
          <p:cNvSpPr>
            <a:spLocks noGrp="1"/>
          </p:cNvSpPr>
          <p:nvPr>
            <p:ph type="title"/>
          </p:nvPr>
        </p:nvSpPr>
        <p:spPr>
          <a:xfrm>
            <a:off x="838200" y="143277"/>
            <a:ext cx="10515600" cy="727538"/>
          </a:xfrm>
        </p:spPr>
        <p:txBody>
          <a:bodyPr>
            <a:normAutofit/>
          </a:bodyPr>
          <a:lstStyle/>
          <a:p>
            <a:r>
              <a:rPr lang="en-US" sz="2800" dirty="0">
                <a:latin typeface="Calibri"/>
                <a:ea typeface="Calibri"/>
                <a:cs typeface="Calibri"/>
              </a:rPr>
              <a:t>Analog Multiply Accumulate in Memory</a:t>
            </a:r>
          </a:p>
        </p:txBody>
      </p:sp>
      <p:sp>
        <p:nvSpPr>
          <p:cNvPr id="3" name="TextBox 2">
            <a:extLst>
              <a:ext uri="{FF2B5EF4-FFF2-40B4-BE49-F238E27FC236}">
                <a16:creationId xmlns:a16="http://schemas.microsoft.com/office/drawing/2014/main" id="{E06FF9C6-B72F-E6ED-6DA1-FB116744FFC9}"/>
              </a:ext>
            </a:extLst>
          </p:cNvPr>
          <p:cNvSpPr txBox="1"/>
          <p:nvPr/>
        </p:nvSpPr>
        <p:spPr>
          <a:xfrm>
            <a:off x="833677" y="1815964"/>
            <a:ext cx="340837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Calibri"/>
                <a:cs typeface="Calibri"/>
              </a:rPr>
              <a:t>Tunable resistors serve as memory elements – these are the weights of the neural network that are varied during training</a:t>
            </a:r>
          </a:p>
          <a:p>
            <a:pPr marL="285750" indent="-285750">
              <a:buFont typeface="Arial"/>
              <a:buChar char="•"/>
            </a:pPr>
            <a:endParaRPr lang="en-US" dirty="0">
              <a:latin typeface="Calibri"/>
              <a:ea typeface="Calibri"/>
              <a:cs typeface="Calibri"/>
            </a:endParaRPr>
          </a:p>
          <a:p>
            <a:pPr marL="285750" indent="-285750">
              <a:buFont typeface="Arial"/>
              <a:buChar char="•"/>
            </a:pPr>
            <a:r>
              <a:rPr lang="en-US" dirty="0">
                <a:latin typeface="Calibri"/>
                <a:ea typeface="Calibri"/>
                <a:cs typeface="Calibri"/>
              </a:rPr>
              <a:t>Neural network input vectors are voltages and outputs are currents</a:t>
            </a:r>
          </a:p>
          <a:p>
            <a:pPr marL="285750" indent="-285750">
              <a:buFont typeface="Arial"/>
              <a:buChar char="•"/>
            </a:pPr>
            <a:endParaRPr lang="en-US" dirty="0">
              <a:latin typeface="Calibri"/>
              <a:ea typeface="Calibri"/>
              <a:cs typeface="Calibri"/>
            </a:endParaRPr>
          </a:p>
          <a:p>
            <a:pPr marL="285750" indent="-285750">
              <a:buFont typeface="Arial"/>
              <a:buChar char="•"/>
            </a:pPr>
            <a:r>
              <a:rPr lang="en-US" dirty="0">
                <a:latin typeface="Calibri"/>
                <a:ea typeface="Calibri"/>
                <a:cs typeface="Calibri"/>
              </a:rPr>
              <a:t>Matrix multiplication happens in memory - "compute in memory"</a:t>
            </a:r>
          </a:p>
          <a:p>
            <a:pPr marL="285750" indent="-285750">
              <a:buFont typeface="Arial"/>
              <a:buChar char="•"/>
            </a:pPr>
            <a:endParaRPr lang="en-US" dirty="0">
              <a:latin typeface="Calibri"/>
              <a:ea typeface="Calibri"/>
              <a:cs typeface="Calibri"/>
            </a:endParaRPr>
          </a:p>
          <a:p>
            <a:pPr marL="285750" indent="-285750">
              <a:buFont typeface="Arial"/>
              <a:buChar char="•"/>
            </a:pPr>
            <a:r>
              <a:rPr lang="en-US" dirty="0">
                <a:latin typeface="Calibri"/>
                <a:ea typeface="Calibri"/>
                <a:cs typeface="Calibri"/>
              </a:rPr>
              <a:t>Hundreds of thousands of MAC operations occur in parallel</a:t>
            </a:r>
          </a:p>
          <a:p>
            <a:endParaRPr lang="en-US" dirty="0"/>
          </a:p>
        </p:txBody>
      </p:sp>
      <p:sp>
        <p:nvSpPr>
          <p:cNvPr id="5" name="TextBox 5">
            <a:extLst>
              <a:ext uri="{FF2B5EF4-FFF2-40B4-BE49-F238E27FC236}">
                <a16:creationId xmlns:a16="http://schemas.microsoft.com/office/drawing/2014/main" id="{7204FEAD-FEFE-ED40-2EBC-861926D29CA5}"/>
              </a:ext>
            </a:extLst>
          </p:cNvPr>
          <p:cNvSpPr txBox="1"/>
          <p:nvPr/>
        </p:nvSpPr>
        <p:spPr>
          <a:xfrm>
            <a:off x="835554" y="870442"/>
            <a:ext cx="6343175"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a:ea typeface="Calibri"/>
                <a:cs typeface="Calibri"/>
              </a:rPr>
              <a:t>A straight-forward solution to implement matrix multiplication is to use a simple analog component, a resistor, as a weight storage element and apply network inputs as voltages across the resistor.</a:t>
            </a:r>
          </a:p>
        </p:txBody>
      </p:sp>
      <p:pic>
        <p:nvPicPr>
          <p:cNvPr id="9" name="Picture 8" descr="Column of three yellow dots connected to a blue dot with an arrow pointing to an output.">
            <a:extLst>
              <a:ext uri="{FF2B5EF4-FFF2-40B4-BE49-F238E27FC236}">
                <a16:creationId xmlns:a16="http://schemas.microsoft.com/office/drawing/2014/main" id="{FAA1699A-AD99-F98C-9D1F-1742A12DEC4E}"/>
              </a:ext>
            </a:extLst>
          </p:cNvPr>
          <p:cNvPicPr>
            <a:picLocks noChangeAspect="1"/>
          </p:cNvPicPr>
          <p:nvPr/>
        </p:nvPicPr>
        <p:blipFill>
          <a:blip r:embed="rId2"/>
          <a:stretch>
            <a:fillRect/>
          </a:stretch>
        </p:blipFill>
        <p:spPr>
          <a:xfrm>
            <a:off x="4965541" y="3170929"/>
            <a:ext cx="6128793" cy="2869658"/>
          </a:xfrm>
          <a:prstGeom prst="rect">
            <a:avLst/>
          </a:prstGeom>
        </p:spPr>
      </p:pic>
      <p:pic>
        <p:nvPicPr>
          <p:cNvPr id="6" name="Content Placeholder 3" descr="C85fe15ae5941f7f2dee73e986327f61">
            <a:extLst>
              <a:ext uri="{FF2B5EF4-FFF2-40B4-BE49-F238E27FC236}">
                <a16:creationId xmlns:a16="http://schemas.microsoft.com/office/drawing/2014/main" id="{A393DB26-401D-0E56-D28F-1C82D685B36E}"/>
              </a:ext>
            </a:extLst>
          </p:cNvPr>
          <p:cNvPicPr>
            <a:picLocks noGrp="1" noChangeAspect="1"/>
          </p:cNvPicPr>
          <p:nvPr>
            <p:ph idx="1"/>
          </p:nvPr>
        </p:nvPicPr>
        <p:blipFill>
          <a:blip r:embed="rId3"/>
          <a:stretch>
            <a:fillRect/>
          </a:stretch>
        </p:blipFill>
        <p:spPr>
          <a:xfrm>
            <a:off x="8024151" y="874736"/>
            <a:ext cx="2336298" cy="1893315"/>
          </a:xfrm>
        </p:spPr>
      </p:pic>
      <p:sp>
        <p:nvSpPr>
          <p:cNvPr id="8" name="TextBox 7">
            <a:extLst>
              <a:ext uri="{FF2B5EF4-FFF2-40B4-BE49-F238E27FC236}">
                <a16:creationId xmlns:a16="http://schemas.microsoft.com/office/drawing/2014/main" id="{0B7F2633-4652-71F4-F3D5-7158B2E8F05F}"/>
              </a:ext>
            </a:extLst>
          </p:cNvPr>
          <p:cNvSpPr txBox="1"/>
          <p:nvPr/>
        </p:nvSpPr>
        <p:spPr>
          <a:xfrm>
            <a:off x="8127567" y="2767753"/>
            <a:ext cx="400028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Mythic </a:t>
            </a:r>
            <a:r>
              <a:rPr lang="en-US" sz="900" dirty="0">
                <a:ea typeface="+mn-lt"/>
                <a:cs typeface="+mn-lt"/>
              </a:rPr>
              <a:t>(2024)</a:t>
            </a:r>
            <a:endParaRPr lang="en-US" sz="900" dirty="0"/>
          </a:p>
        </p:txBody>
      </p:sp>
      <p:sp>
        <p:nvSpPr>
          <p:cNvPr id="10" name="TextBox 9">
            <a:extLst>
              <a:ext uri="{FF2B5EF4-FFF2-40B4-BE49-F238E27FC236}">
                <a16:creationId xmlns:a16="http://schemas.microsoft.com/office/drawing/2014/main" id="{7278934B-7BB3-9D7B-C8E4-CE1391B10EF8}"/>
              </a:ext>
            </a:extLst>
          </p:cNvPr>
          <p:cNvSpPr txBox="1"/>
          <p:nvPr/>
        </p:nvSpPr>
        <p:spPr>
          <a:xfrm>
            <a:off x="4963820" y="6105119"/>
            <a:ext cx="400028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Burr (2021)</a:t>
            </a:r>
            <a:endParaRPr lang="en-US" dirty="0"/>
          </a:p>
        </p:txBody>
      </p:sp>
      <p:sp>
        <p:nvSpPr>
          <p:cNvPr id="4" name="Slide Number Placeholder 3">
            <a:extLst>
              <a:ext uri="{FF2B5EF4-FFF2-40B4-BE49-F238E27FC236}">
                <a16:creationId xmlns:a16="http://schemas.microsoft.com/office/drawing/2014/main" id="{9CF26D7C-0533-0DA5-9EDA-95EAAD5BD3AE}"/>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365485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9424C12-814B-9800-DF04-0BF76FB0884F}"/>
              </a:ext>
            </a:extLst>
          </p:cNvPr>
          <p:cNvSpPr txBox="1"/>
          <p:nvPr/>
        </p:nvSpPr>
        <p:spPr>
          <a:xfrm>
            <a:off x="1074517" y="4687747"/>
            <a:ext cx="8617351" cy="20385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700" dirty="0">
                <a:latin typeface="Calibri"/>
                <a:ea typeface="Calibri"/>
                <a:cs typeface="Calibri"/>
              </a:rPr>
              <a:t>Analog semiconductor CMOS technology commonly used for</a:t>
            </a:r>
            <a:endParaRPr lang="en-US"/>
          </a:p>
          <a:p>
            <a:pPr marL="742950" lvl="1" indent="-285750">
              <a:lnSpc>
                <a:spcPct val="90000"/>
              </a:lnSpc>
              <a:spcBef>
                <a:spcPts val="500"/>
              </a:spcBef>
              <a:buFont typeface="Arial"/>
              <a:buChar char="•"/>
            </a:pPr>
            <a:r>
              <a:rPr lang="en-US" sz="1700" dirty="0">
                <a:latin typeface="Calibri"/>
                <a:ea typeface="Calibri"/>
                <a:cs typeface="Calibri"/>
              </a:rPr>
              <a:t>Audio – amplifiers, filters</a:t>
            </a:r>
          </a:p>
          <a:p>
            <a:pPr marL="742950" lvl="1" indent="-285750">
              <a:lnSpc>
                <a:spcPct val="90000"/>
              </a:lnSpc>
              <a:spcBef>
                <a:spcPts val="500"/>
              </a:spcBef>
              <a:buFont typeface="Arial"/>
              <a:buChar char="•"/>
            </a:pPr>
            <a:r>
              <a:rPr lang="en-US" sz="1700" dirty="0">
                <a:latin typeface="Calibri"/>
                <a:ea typeface="Calibri"/>
                <a:cs typeface="Calibri"/>
              </a:rPr>
              <a:t>Communications – RF transmitters and receivers</a:t>
            </a:r>
          </a:p>
          <a:p>
            <a:pPr marL="742950" lvl="1" indent="-285750">
              <a:lnSpc>
                <a:spcPct val="90000"/>
              </a:lnSpc>
              <a:spcBef>
                <a:spcPts val="500"/>
              </a:spcBef>
              <a:buFont typeface="Arial"/>
              <a:buChar char="•"/>
            </a:pPr>
            <a:r>
              <a:rPr lang="en-US" sz="1700" dirty="0">
                <a:latin typeface="Calibri"/>
                <a:ea typeface="Calibri"/>
                <a:cs typeface="Calibri"/>
              </a:rPr>
              <a:t>Sensors – of all types including accelerometers, gyroscopes, microphones (all found in cell phones)</a:t>
            </a:r>
          </a:p>
          <a:p>
            <a:pPr marL="742950" lvl="1" indent="-285750">
              <a:lnSpc>
                <a:spcPct val="90000"/>
              </a:lnSpc>
              <a:spcBef>
                <a:spcPts val="500"/>
              </a:spcBef>
              <a:buFont typeface="Arial"/>
              <a:buChar char="•"/>
            </a:pPr>
            <a:r>
              <a:rPr lang="en-US" sz="1700" dirty="0">
                <a:latin typeface="Calibri"/>
                <a:ea typeface="Calibri"/>
                <a:cs typeface="Calibri"/>
              </a:rPr>
              <a:t>Control systems – industrial automation (now mostly digital), power management</a:t>
            </a:r>
          </a:p>
          <a:p>
            <a:pPr algn="l"/>
            <a:endParaRPr lang="en-US" dirty="0"/>
          </a:p>
        </p:txBody>
      </p:sp>
      <p:grpSp>
        <p:nvGrpSpPr>
          <p:cNvPr id="17" name="Group 16">
            <a:extLst>
              <a:ext uri="{FF2B5EF4-FFF2-40B4-BE49-F238E27FC236}">
                <a16:creationId xmlns:a16="http://schemas.microsoft.com/office/drawing/2014/main" id="{DB0899B8-0946-FD21-1114-0E91976A9A79}"/>
              </a:ext>
            </a:extLst>
          </p:cNvPr>
          <p:cNvGrpSpPr/>
          <p:nvPr/>
        </p:nvGrpSpPr>
        <p:grpSpPr>
          <a:xfrm>
            <a:off x="2768941" y="1882812"/>
            <a:ext cx="5631689" cy="2313009"/>
            <a:chOff x="2759295" y="1072585"/>
            <a:chExt cx="6451562" cy="2901388"/>
          </a:xfrm>
        </p:grpSpPr>
        <p:sp>
          <p:nvSpPr>
            <p:cNvPr id="2" name="Rectangle 1">
              <a:extLst>
                <a:ext uri="{FF2B5EF4-FFF2-40B4-BE49-F238E27FC236}">
                  <a16:creationId xmlns:a16="http://schemas.microsoft.com/office/drawing/2014/main" id="{59FF2C9E-173F-8F0D-4199-AEE4A1E60549}"/>
                </a:ext>
              </a:extLst>
            </p:cNvPr>
            <p:cNvSpPr/>
            <p:nvPr/>
          </p:nvSpPr>
          <p:spPr>
            <a:xfrm>
              <a:off x="5251046" y="1323371"/>
              <a:ext cx="1215342" cy="10513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a:ea typeface="Calibri"/>
                  <a:cs typeface="Calibri"/>
                </a:rPr>
                <a:t>Boolean Logic</a:t>
              </a:r>
            </a:p>
          </p:txBody>
        </p:sp>
        <p:sp>
          <p:nvSpPr>
            <p:cNvPr id="5" name="TextBox 4">
              <a:extLst>
                <a:ext uri="{FF2B5EF4-FFF2-40B4-BE49-F238E27FC236}">
                  <a16:creationId xmlns:a16="http://schemas.microsoft.com/office/drawing/2014/main" id="{F56ACB33-0B75-A884-21D7-1316D034D687}"/>
                </a:ext>
              </a:extLst>
            </p:cNvPr>
            <p:cNvSpPr txBox="1"/>
            <p:nvPr/>
          </p:nvSpPr>
          <p:spPr>
            <a:xfrm>
              <a:off x="2957330" y="1072586"/>
              <a:ext cx="17825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alibri"/>
                  <a:ea typeface="Calibri"/>
                  <a:cs typeface="Calibri"/>
                </a:rPr>
                <a:t>Input Signal</a:t>
              </a:r>
            </a:p>
          </p:txBody>
        </p:sp>
        <p:sp>
          <p:nvSpPr>
            <p:cNvPr id="7" name="Rectangle 6">
              <a:extLst>
                <a:ext uri="{FF2B5EF4-FFF2-40B4-BE49-F238E27FC236}">
                  <a16:creationId xmlns:a16="http://schemas.microsoft.com/office/drawing/2014/main" id="{DBFC4F2D-6985-9A5B-1D6E-11C99DF4DC22}"/>
                </a:ext>
              </a:extLst>
            </p:cNvPr>
            <p:cNvSpPr/>
            <p:nvPr/>
          </p:nvSpPr>
          <p:spPr>
            <a:xfrm>
              <a:off x="5295418" y="2855087"/>
              <a:ext cx="1167113" cy="1118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179235-C6FD-76C2-4FCD-6E7208CB8199}"/>
                </a:ext>
              </a:extLst>
            </p:cNvPr>
            <p:cNvSpPr txBox="1"/>
            <p:nvPr/>
          </p:nvSpPr>
          <p:spPr>
            <a:xfrm>
              <a:off x="5356967" y="3058000"/>
              <a:ext cx="11015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Analog circuits</a:t>
              </a:r>
            </a:p>
          </p:txBody>
        </p:sp>
        <p:pic>
          <p:nvPicPr>
            <p:cNvPr id="9" name="Picture 8" descr="A red line with black numbers&#10;&#10;Description automatically generated">
              <a:extLst>
                <a:ext uri="{FF2B5EF4-FFF2-40B4-BE49-F238E27FC236}">
                  <a16:creationId xmlns:a16="http://schemas.microsoft.com/office/drawing/2014/main" id="{8FAB5BEF-E22D-8FCF-3C90-35BC2914B259}"/>
                </a:ext>
              </a:extLst>
            </p:cNvPr>
            <p:cNvPicPr>
              <a:picLocks noChangeAspect="1"/>
            </p:cNvPicPr>
            <p:nvPr/>
          </p:nvPicPr>
          <p:blipFill>
            <a:blip r:embed="rId2"/>
            <a:stretch>
              <a:fillRect/>
            </a:stretch>
          </p:blipFill>
          <p:spPr>
            <a:xfrm>
              <a:off x="7022638" y="1532981"/>
              <a:ext cx="2188219" cy="570415"/>
            </a:xfrm>
            <a:prstGeom prst="rect">
              <a:avLst/>
            </a:prstGeom>
          </p:spPr>
        </p:pic>
        <p:pic>
          <p:nvPicPr>
            <p:cNvPr id="10" name="Picture 9" descr="A red line with black numbers&#10;&#10;Description automatically generated">
              <a:extLst>
                <a:ext uri="{FF2B5EF4-FFF2-40B4-BE49-F238E27FC236}">
                  <a16:creationId xmlns:a16="http://schemas.microsoft.com/office/drawing/2014/main" id="{3CAC99C6-03EB-6D72-DE32-BA8797B2574F}"/>
                </a:ext>
              </a:extLst>
            </p:cNvPr>
            <p:cNvPicPr>
              <a:picLocks noChangeAspect="1"/>
            </p:cNvPicPr>
            <p:nvPr/>
          </p:nvPicPr>
          <p:blipFill>
            <a:blip r:embed="rId3"/>
            <a:stretch>
              <a:fillRect/>
            </a:stretch>
          </p:blipFill>
          <p:spPr>
            <a:xfrm>
              <a:off x="2759295" y="1590855"/>
              <a:ext cx="1976017" cy="512542"/>
            </a:xfrm>
            <a:prstGeom prst="rect">
              <a:avLst/>
            </a:prstGeom>
          </p:spPr>
        </p:pic>
        <p:pic>
          <p:nvPicPr>
            <p:cNvPr id="11" name="Picture 10" descr="A graph with a blue line&#10;&#10;Description automatically generated">
              <a:extLst>
                <a:ext uri="{FF2B5EF4-FFF2-40B4-BE49-F238E27FC236}">
                  <a16:creationId xmlns:a16="http://schemas.microsoft.com/office/drawing/2014/main" id="{1F4947BB-782B-0C60-CA5C-CCFBE4D426C8}"/>
                </a:ext>
              </a:extLst>
            </p:cNvPr>
            <p:cNvPicPr>
              <a:picLocks noChangeAspect="1"/>
            </p:cNvPicPr>
            <p:nvPr/>
          </p:nvPicPr>
          <p:blipFill rotWithShape="1">
            <a:blip r:embed="rId4"/>
            <a:srcRect l="1399" t="30004" r="-2098" b="-7702"/>
            <a:stretch/>
          </p:blipFill>
          <p:spPr>
            <a:xfrm>
              <a:off x="3330917" y="2900481"/>
              <a:ext cx="1392242" cy="103863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19DD8156-C210-41FA-57DF-74D1AC8EC9FA}"/>
                </a:ext>
              </a:extLst>
            </p:cNvPr>
            <p:cNvPicPr>
              <a:picLocks noChangeAspect="1"/>
            </p:cNvPicPr>
            <p:nvPr/>
          </p:nvPicPr>
          <p:blipFill>
            <a:blip r:embed="rId5"/>
            <a:stretch>
              <a:fillRect/>
            </a:stretch>
          </p:blipFill>
          <p:spPr>
            <a:xfrm>
              <a:off x="7234779" y="2897105"/>
              <a:ext cx="1590314" cy="1015559"/>
            </a:xfrm>
            <a:prstGeom prst="rect">
              <a:avLst/>
            </a:prstGeom>
          </p:spPr>
        </p:pic>
        <p:sp>
          <p:nvSpPr>
            <p:cNvPr id="16" name="TextBox 15">
              <a:extLst>
                <a:ext uri="{FF2B5EF4-FFF2-40B4-BE49-F238E27FC236}">
                  <a16:creationId xmlns:a16="http://schemas.microsoft.com/office/drawing/2014/main" id="{25178681-D611-4DBE-0DAC-76468A0F6EC0}"/>
                </a:ext>
              </a:extLst>
            </p:cNvPr>
            <p:cNvSpPr txBox="1"/>
            <p:nvPr/>
          </p:nvSpPr>
          <p:spPr>
            <a:xfrm>
              <a:off x="7230317" y="1072585"/>
              <a:ext cx="17825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latin typeface="Calibri"/>
                  <a:ea typeface="Calibri"/>
                  <a:cs typeface="Calibri"/>
                </a:rPr>
                <a:t>Output Signal</a:t>
              </a:r>
            </a:p>
          </p:txBody>
        </p:sp>
      </p:grpSp>
      <p:sp>
        <p:nvSpPr>
          <p:cNvPr id="18" name="TextBox 17">
            <a:extLst>
              <a:ext uri="{FF2B5EF4-FFF2-40B4-BE49-F238E27FC236}">
                <a16:creationId xmlns:a16="http://schemas.microsoft.com/office/drawing/2014/main" id="{AE60E058-6A9E-3556-EF5F-EFA2BE064E33}"/>
              </a:ext>
            </a:extLst>
          </p:cNvPr>
          <p:cNvSpPr txBox="1"/>
          <p:nvPr/>
        </p:nvSpPr>
        <p:spPr>
          <a:xfrm>
            <a:off x="1001210" y="1034005"/>
            <a:ext cx="91748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contrast to digital data, analog data is continuous in time and not limited to discrete values.  </a:t>
            </a:r>
          </a:p>
        </p:txBody>
      </p:sp>
      <p:sp>
        <p:nvSpPr>
          <p:cNvPr id="19" name="Arrow: Right 18">
            <a:extLst>
              <a:ext uri="{FF2B5EF4-FFF2-40B4-BE49-F238E27FC236}">
                <a16:creationId xmlns:a16="http://schemas.microsoft.com/office/drawing/2014/main" id="{A57B11A3-05CE-ACB4-FCA2-D318B4D888B4}"/>
              </a:ext>
            </a:extLst>
          </p:cNvPr>
          <p:cNvSpPr/>
          <p:nvPr/>
        </p:nvSpPr>
        <p:spPr>
          <a:xfrm>
            <a:off x="4591291" y="2307219"/>
            <a:ext cx="212202" cy="1543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BA61B056-CE83-7209-D8EE-FB233A9455E5}"/>
              </a:ext>
            </a:extLst>
          </p:cNvPr>
          <p:cNvSpPr/>
          <p:nvPr/>
        </p:nvSpPr>
        <p:spPr>
          <a:xfrm>
            <a:off x="6202100" y="2307218"/>
            <a:ext cx="212202" cy="1543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E7A2C64-C531-585C-789D-261B1F8E2EA6}"/>
              </a:ext>
            </a:extLst>
          </p:cNvPr>
          <p:cNvSpPr/>
          <p:nvPr/>
        </p:nvSpPr>
        <p:spPr>
          <a:xfrm>
            <a:off x="4591291" y="3580434"/>
            <a:ext cx="212202" cy="1543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9091DE3C-ADAC-A8AF-8472-8EC6A7997CFD}"/>
              </a:ext>
            </a:extLst>
          </p:cNvPr>
          <p:cNvSpPr/>
          <p:nvPr/>
        </p:nvSpPr>
        <p:spPr>
          <a:xfrm>
            <a:off x="6202100" y="3580434"/>
            <a:ext cx="212202" cy="1543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50E60F-162B-B79D-0E65-03F7E21C8908}"/>
              </a:ext>
            </a:extLst>
          </p:cNvPr>
          <p:cNvSpPr txBox="1"/>
          <p:nvPr/>
        </p:nvSpPr>
        <p:spPr>
          <a:xfrm>
            <a:off x="999281" y="341453"/>
            <a:ext cx="74849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a:ea typeface="Calibri"/>
                <a:cs typeface="Calibri"/>
              </a:rPr>
              <a:t>Analog Data </a:t>
            </a:r>
          </a:p>
        </p:txBody>
      </p:sp>
      <p:sp>
        <p:nvSpPr>
          <p:cNvPr id="6" name="Slide Number Placeholder 5">
            <a:extLst>
              <a:ext uri="{FF2B5EF4-FFF2-40B4-BE49-F238E27FC236}">
                <a16:creationId xmlns:a16="http://schemas.microsoft.com/office/drawing/2014/main" id="{5AD4F9B6-578A-8E31-CD49-5C2863C4EB73}"/>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168355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F9266-7EB8-7A52-995C-27A535B6551A}"/>
              </a:ext>
            </a:extLst>
          </p:cNvPr>
          <p:cNvSpPr>
            <a:spLocks noGrp="1"/>
          </p:cNvSpPr>
          <p:nvPr>
            <p:ph type="title"/>
          </p:nvPr>
        </p:nvSpPr>
        <p:spPr>
          <a:xfrm>
            <a:off x="838200" y="123986"/>
            <a:ext cx="10515600" cy="660019"/>
          </a:xfrm>
        </p:spPr>
        <p:txBody>
          <a:bodyPr>
            <a:normAutofit fontScale="90000"/>
          </a:bodyPr>
          <a:lstStyle/>
          <a:p>
            <a:r>
              <a:rPr lang="en-US" dirty="0">
                <a:latin typeface="Calibri"/>
                <a:cs typeface="Calibri"/>
              </a:rPr>
              <a:t>Memristors</a:t>
            </a:r>
          </a:p>
        </p:txBody>
      </p:sp>
      <p:sp>
        <p:nvSpPr>
          <p:cNvPr id="3" name="Content Placeholder 2">
            <a:extLst>
              <a:ext uri="{FF2B5EF4-FFF2-40B4-BE49-F238E27FC236}">
                <a16:creationId xmlns:a16="http://schemas.microsoft.com/office/drawing/2014/main" id="{A458F1EA-D12B-EA6A-0ECC-DDB3448BBD1D}"/>
              </a:ext>
            </a:extLst>
          </p:cNvPr>
          <p:cNvSpPr>
            <a:spLocks noGrp="1"/>
          </p:cNvSpPr>
          <p:nvPr>
            <p:ph idx="1"/>
          </p:nvPr>
        </p:nvSpPr>
        <p:spPr>
          <a:xfrm>
            <a:off x="838200" y="938233"/>
            <a:ext cx="3590082" cy="4351338"/>
          </a:xfrm>
        </p:spPr>
        <p:txBody>
          <a:bodyPr vert="horz" lIns="91440" tIns="45720" rIns="91440" bIns="45720" rtlCol="0" anchor="t">
            <a:normAutofit lnSpcReduction="10000"/>
          </a:bodyPr>
          <a:lstStyle/>
          <a:p>
            <a:r>
              <a:rPr lang="en-US" sz="1800" dirty="0">
                <a:latin typeface="Calibri"/>
                <a:cs typeface="Calibri"/>
              </a:rPr>
              <a:t>Nanoscale devices that retain state without power </a:t>
            </a:r>
          </a:p>
          <a:p>
            <a:r>
              <a:rPr lang="en-US" sz="1800" dirty="0">
                <a:latin typeface="Calibri"/>
                <a:cs typeface="Calibri"/>
              </a:rPr>
              <a:t>Act as electronic synapses</a:t>
            </a:r>
          </a:p>
          <a:p>
            <a:r>
              <a:rPr lang="en-US" sz="1800" dirty="0">
                <a:latin typeface="Calibri"/>
                <a:cs typeface="Calibri"/>
              </a:rPr>
              <a:t>Resistance can be varied continuously to represent analog </a:t>
            </a:r>
            <a:r>
              <a:rPr lang="en-US" sz="1800" dirty="0" err="1">
                <a:latin typeface="Calibri"/>
                <a:cs typeface="Calibri"/>
              </a:rPr>
              <a:t>syapse</a:t>
            </a:r>
            <a:r>
              <a:rPr lang="en-US" sz="1800" dirty="0">
                <a:latin typeface="Calibri"/>
                <a:cs typeface="Calibri"/>
              </a:rPr>
              <a:t> weights </a:t>
            </a:r>
          </a:p>
          <a:p>
            <a:r>
              <a:rPr lang="en-US" sz="1800" dirty="0">
                <a:latin typeface="Calibri"/>
                <a:cs typeface="Calibri"/>
              </a:rPr>
              <a:t>Resistance depends on the magnitude and direction of current that had previously flowed through the device</a:t>
            </a:r>
          </a:p>
          <a:p>
            <a:r>
              <a:rPr lang="en-US" sz="1800" dirty="0">
                <a:latin typeface="Calibri"/>
                <a:cs typeface="Calibri"/>
              </a:rPr>
              <a:t>Fabrication has been shown to be compatible with CMOS process</a:t>
            </a:r>
          </a:p>
          <a:p>
            <a:r>
              <a:rPr lang="en-US" sz="1800" dirty="0">
                <a:latin typeface="Calibri"/>
                <a:cs typeface="Calibri"/>
              </a:rPr>
              <a:t>Research is ongoing on many different implementations, many using metal oxides</a:t>
            </a:r>
          </a:p>
          <a:p>
            <a:endParaRPr lang="en-US" dirty="0">
              <a:latin typeface="Calibri"/>
              <a:cs typeface="Calibri"/>
            </a:endParaRPr>
          </a:p>
        </p:txBody>
      </p:sp>
      <p:pic>
        <p:nvPicPr>
          <p:cNvPr id="4" name="Picture 3" descr="Electronics 12 02486 g001 550">
            <a:extLst>
              <a:ext uri="{FF2B5EF4-FFF2-40B4-BE49-F238E27FC236}">
                <a16:creationId xmlns:a16="http://schemas.microsoft.com/office/drawing/2014/main" id="{39150E5D-129F-0F63-683F-E324252BDF72}"/>
              </a:ext>
            </a:extLst>
          </p:cNvPr>
          <p:cNvPicPr>
            <a:picLocks noChangeAspect="1"/>
          </p:cNvPicPr>
          <p:nvPr/>
        </p:nvPicPr>
        <p:blipFill>
          <a:blip r:embed="rId2"/>
          <a:stretch>
            <a:fillRect/>
          </a:stretch>
        </p:blipFill>
        <p:spPr>
          <a:xfrm>
            <a:off x="1415972" y="5701151"/>
            <a:ext cx="2222337" cy="683594"/>
          </a:xfrm>
          <a:prstGeom prst="rect">
            <a:avLst/>
          </a:prstGeom>
        </p:spPr>
      </p:pic>
      <p:sp>
        <p:nvSpPr>
          <p:cNvPr id="5" name="TextBox 4">
            <a:extLst>
              <a:ext uri="{FF2B5EF4-FFF2-40B4-BE49-F238E27FC236}">
                <a16:creationId xmlns:a16="http://schemas.microsoft.com/office/drawing/2014/main" id="{4098A944-42A1-056C-846F-797905C7B319}"/>
              </a:ext>
            </a:extLst>
          </p:cNvPr>
          <p:cNvSpPr txBox="1"/>
          <p:nvPr/>
        </p:nvSpPr>
        <p:spPr>
          <a:xfrm>
            <a:off x="839164" y="5225969"/>
            <a:ext cx="33990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Memristor Symbol</a:t>
            </a:r>
          </a:p>
        </p:txBody>
      </p:sp>
      <p:pic>
        <p:nvPicPr>
          <p:cNvPr id="8" name="Picture 7" descr="A diagram of a neuron system&#10;&#10;Description automatically generated">
            <a:extLst>
              <a:ext uri="{FF2B5EF4-FFF2-40B4-BE49-F238E27FC236}">
                <a16:creationId xmlns:a16="http://schemas.microsoft.com/office/drawing/2014/main" id="{C5D63440-2351-AF89-8E69-1D0EBBA59EDE}"/>
              </a:ext>
            </a:extLst>
          </p:cNvPr>
          <p:cNvPicPr>
            <a:picLocks noChangeAspect="1"/>
          </p:cNvPicPr>
          <p:nvPr/>
        </p:nvPicPr>
        <p:blipFill>
          <a:blip r:embed="rId3"/>
          <a:stretch>
            <a:fillRect/>
          </a:stretch>
        </p:blipFill>
        <p:spPr>
          <a:xfrm>
            <a:off x="4436962" y="776458"/>
            <a:ext cx="6915873" cy="3549591"/>
          </a:xfrm>
          <a:prstGeom prst="rect">
            <a:avLst/>
          </a:prstGeom>
        </p:spPr>
      </p:pic>
      <p:sp>
        <p:nvSpPr>
          <p:cNvPr id="9" name="TextBox 8">
            <a:extLst>
              <a:ext uri="{FF2B5EF4-FFF2-40B4-BE49-F238E27FC236}">
                <a16:creationId xmlns:a16="http://schemas.microsoft.com/office/drawing/2014/main" id="{7854CDBF-3077-86A4-ECA9-E315DEB49374}"/>
              </a:ext>
            </a:extLst>
          </p:cNvPr>
          <p:cNvSpPr txBox="1"/>
          <p:nvPr/>
        </p:nvSpPr>
        <p:spPr>
          <a:xfrm>
            <a:off x="5216324" y="4290349"/>
            <a:ext cx="485365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(Adapted from Cao, 2023)</a:t>
            </a:r>
          </a:p>
        </p:txBody>
      </p:sp>
      <p:sp>
        <p:nvSpPr>
          <p:cNvPr id="6" name="Slide Number Placeholder 5">
            <a:extLst>
              <a:ext uri="{FF2B5EF4-FFF2-40B4-BE49-F238E27FC236}">
                <a16:creationId xmlns:a16="http://schemas.microsoft.com/office/drawing/2014/main" id="{E9059824-054B-C2C7-8A65-C4A52133CBB6}"/>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1341136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F9266-7EB8-7A52-995C-27A535B6551A}"/>
              </a:ext>
            </a:extLst>
          </p:cNvPr>
          <p:cNvSpPr>
            <a:spLocks noGrp="1"/>
          </p:cNvSpPr>
          <p:nvPr>
            <p:ph type="title"/>
          </p:nvPr>
        </p:nvSpPr>
        <p:spPr/>
        <p:txBody>
          <a:bodyPr/>
          <a:lstStyle/>
          <a:p>
            <a:r>
              <a:rPr lang="en-US" dirty="0"/>
              <a:t>Protonic Programmable resistors</a:t>
            </a:r>
          </a:p>
        </p:txBody>
      </p:sp>
      <p:sp>
        <p:nvSpPr>
          <p:cNvPr id="3" name="Content Placeholder 2">
            <a:extLst>
              <a:ext uri="{FF2B5EF4-FFF2-40B4-BE49-F238E27FC236}">
                <a16:creationId xmlns:a16="http://schemas.microsoft.com/office/drawing/2014/main" id="{A458F1EA-D12B-EA6A-0ECC-DDB3448BBD1D}"/>
              </a:ext>
            </a:extLst>
          </p:cNvPr>
          <p:cNvSpPr>
            <a:spLocks noGrp="1"/>
          </p:cNvSpPr>
          <p:nvPr>
            <p:ph idx="1"/>
          </p:nvPr>
        </p:nvSpPr>
        <p:spPr>
          <a:xfrm>
            <a:off x="838200" y="1825625"/>
            <a:ext cx="3647955" cy="4351338"/>
          </a:xfrm>
        </p:spPr>
        <p:txBody>
          <a:bodyPr vert="horz" lIns="91440" tIns="45720" rIns="91440" bIns="45720" rtlCol="0" anchor="t">
            <a:normAutofit/>
          </a:bodyPr>
          <a:lstStyle/>
          <a:p>
            <a:r>
              <a:rPr lang="en-US" sz="1800" dirty="0"/>
              <a:t>Nanometer scale resistors compatible with silicon semiconductor fabrication process</a:t>
            </a:r>
          </a:p>
          <a:p>
            <a:r>
              <a:rPr lang="en-US" sz="1800" dirty="0"/>
              <a:t>Proton insertion changes conductivity of phosphosilicate glass resistor to modify weights</a:t>
            </a:r>
          </a:p>
          <a:p>
            <a:r>
              <a:rPr lang="en-US" sz="1800" dirty="0"/>
              <a:t>10,000 times faster than human synapse – 5 nanosecond operation.</a:t>
            </a:r>
          </a:p>
          <a:p>
            <a:r>
              <a:rPr lang="en-US" sz="1800" dirty="0"/>
              <a:t>Highly energy efficient</a:t>
            </a:r>
          </a:p>
          <a:p>
            <a:r>
              <a:rPr lang="en-US" sz="1800" dirty="0"/>
              <a:t>Capable of operation over millions of programming cycles</a:t>
            </a:r>
          </a:p>
          <a:p>
            <a:endParaRPr lang="en-US" sz="1800" dirty="0"/>
          </a:p>
        </p:txBody>
      </p:sp>
      <p:pic>
        <p:nvPicPr>
          <p:cNvPr id="4" name="Picture 3" descr="A close-up of a microscope&#10;&#10;Description automatically generated">
            <a:extLst>
              <a:ext uri="{FF2B5EF4-FFF2-40B4-BE49-F238E27FC236}">
                <a16:creationId xmlns:a16="http://schemas.microsoft.com/office/drawing/2014/main" id="{09384978-228B-1E09-E70A-8ED5E7201D4A}"/>
              </a:ext>
            </a:extLst>
          </p:cNvPr>
          <p:cNvPicPr>
            <a:picLocks noChangeAspect="1"/>
          </p:cNvPicPr>
          <p:nvPr/>
        </p:nvPicPr>
        <p:blipFill>
          <a:blip r:embed="rId2"/>
          <a:stretch>
            <a:fillRect/>
          </a:stretch>
        </p:blipFill>
        <p:spPr>
          <a:xfrm>
            <a:off x="6254728" y="1974086"/>
            <a:ext cx="4929731" cy="2697625"/>
          </a:xfrm>
          <a:prstGeom prst="rect">
            <a:avLst/>
          </a:prstGeom>
        </p:spPr>
      </p:pic>
      <p:sp>
        <p:nvSpPr>
          <p:cNvPr id="5" name="TextBox 4">
            <a:extLst>
              <a:ext uri="{FF2B5EF4-FFF2-40B4-BE49-F238E27FC236}">
                <a16:creationId xmlns:a16="http://schemas.microsoft.com/office/drawing/2014/main" id="{E014167D-D378-13EA-1FC4-BFD900659BFF}"/>
              </a:ext>
            </a:extLst>
          </p:cNvPr>
          <p:cNvSpPr txBox="1"/>
          <p:nvPr/>
        </p:nvSpPr>
        <p:spPr>
          <a:xfrm>
            <a:off x="6258046" y="4892233"/>
            <a:ext cx="489223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rgbClr val="707070"/>
                </a:solidFill>
                <a:ea typeface="+mn-lt"/>
                <a:cs typeface="+mn-lt"/>
              </a:rPr>
              <a:t>False-colored top-view scanning electron microscope image of a fabricated protonic resistor  with a 30-nm–by–60-nm channel.</a:t>
            </a:r>
            <a:endParaRPr lang="en-US" dirty="0"/>
          </a:p>
        </p:txBody>
      </p:sp>
      <p:sp>
        <p:nvSpPr>
          <p:cNvPr id="6" name="Slide Number Placeholder 5">
            <a:extLst>
              <a:ext uri="{FF2B5EF4-FFF2-40B4-BE49-F238E27FC236}">
                <a16:creationId xmlns:a16="http://schemas.microsoft.com/office/drawing/2014/main" id="{4560BB2A-47C5-D47E-23E3-9B4E8D75BCE5}"/>
              </a:ext>
            </a:extLst>
          </p:cNvPr>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3719465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A967-68B7-CCC7-B304-6A5EC51EAB50}"/>
              </a:ext>
            </a:extLst>
          </p:cNvPr>
          <p:cNvSpPr>
            <a:spLocks noGrp="1"/>
          </p:cNvSpPr>
          <p:nvPr>
            <p:ph type="title"/>
          </p:nvPr>
        </p:nvSpPr>
        <p:spPr>
          <a:xfrm>
            <a:off x="982883" y="143277"/>
            <a:ext cx="4554638" cy="669665"/>
          </a:xfrm>
        </p:spPr>
        <p:txBody>
          <a:bodyPr>
            <a:normAutofit/>
          </a:bodyPr>
          <a:lstStyle/>
          <a:p>
            <a:r>
              <a:rPr lang="en-US" sz="2800" dirty="0">
                <a:latin typeface="Calibri"/>
                <a:ea typeface="Calibri"/>
                <a:cs typeface="Calibri"/>
              </a:rPr>
              <a:t>Phase Change Memory (PCM)</a:t>
            </a:r>
          </a:p>
        </p:txBody>
      </p:sp>
      <p:sp>
        <p:nvSpPr>
          <p:cNvPr id="4" name="TextBox 3">
            <a:extLst>
              <a:ext uri="{FF2B5EF4-FFF2-40B4-BE49-F238E27FC236}">
                <a16:creationId xmlns:a16="http://schemas.microsoft.com/office/drawing/2014/main" id="{096965A6-DD50-C4F7-F845-47FEFCB5967A}"/>
              </a:ext>
            </a:extLst>
          </p:cNvPr>
          <p:cNvSpPr txBox="1"/>
          <p:nvPr/>
        </p:nvSpPr>
        <p:spPr>
          <a:xfrm>
            <a:off x="1103453" y="949124"/>
            <a:ext cx="430192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Constructed by placing a material </a:t>
            </a:r>
            <a:r>
              <a:rPr lang="en-US" dirty="0">
                <a:ea typeface="+mn-lt"/>
                <a:cs typeface="+mn-lt"/>
              </a:rPr>
              <a:t>that changes state when voltage is applied to it between to electrodes</a:t>
            </a:r>
            <a:endParaRPr lang="en-US" dirty="0"/>
          </a:p>
          <a:p>
            <a:pPr marL="285750" indent="-285750">
              <a:buFont typeface="Arial"/>
              <a:buChar char="•"/>
            </a:pPr>
            <a:r>
              <a:rPr lang="en-US" dirty="0"/>
              <a:t>State of material changes from solid to amorphous when voltage pulse is applied.</a:t>
            </a:r>
          </a:p>
          <a:p>
            <a:pPr marL="285750" indent="-285750">
              <a:buFont typeface="Arial"/>
              <a:buChar char="•"/>
            </a:pPr>
            <a:r>
              <a:rPr lang="en-US" dirty="0"/>
              <a:t>Nanoscale devices usually made of a combination of Germanium, Antimony and Tellurium. </a:t>
            </a:r>
          </a:p>
          <a:p>
            <a:pPr marL="285750" indent="-285750">
              <a:buFont typeface="Arial"/>
              <a:buChar char="•"/>
            </a:pPr>
            <a:r>
              <a:rPr lang="en-US" dirty="0"/>
              <a:t>Can be engineered to optimize desired characteristics such as non-volatility and programming speed.</a:t>
            </a:r>
          </a:p>
          <a:p>
            <a:pPr marL="285750" indent="-285750">
              <a:buFont typeface="Arial"/>
              <a:buChar char="•"/>
            </a:pPr>
            <a:r>
              <a:rPr lang="en-US" dirty="0"/>
              <a:t>Much research on novel materials for PCM is on going</a:t>
            </a:r>
          </a:p>
        </p:txBody>
      </p:sp>
      <p:pic>
        <p:nvPicPr>
          <p:cNvPr id="5" name="Picture 4">
            <a:extLst>
              <a:ext uri="{FF2B5EF4-FFF2-40B4-BE49-F238E27FC236}">
                <a16:creationId xmlns:a16="http://schemas.microsoft.com/office/drawing/2014/main" id="{0563F866-9B80-C201-5E69-158748D4F408}"/>
              </a:ext>
            </a:extLst>
          </p:cNvPr>
          <p:cNvPicPr>
            <a:picLocks noChangeAspect="1"/>
          </p:cNvPicPr>
          <p:nvPr/>
        </p:nvPicPr>
        <p:blipFill rotWithShape="1">
          <a:blip r:embed="rId2"/>
          <a:srcRect l="79" t="-1282" r="54316" b="1211"/>
          <a:stretch/>
        </p:blipFill>
        <p:spPr>
          <a:xfrm>
            <a:off x="8589137" y="4583466"/>
            <a:ext cx="2092998" cy="1257358"/>
          </a:xfrm>
          <a:prstGeom prst="rect">
            <a:avLst/>
          </a:prstGeom>
        </p:spPr>
      </p:pic>
      <p:pic>
        <p:nvPicPr>
          <p:cNvPr id="6" name="Picture 5">
            <a:extLst>
              <a:ext uri="{FF2B5EF4-FFF2-40B4-BE49-F238E27FC236}">
                <a16:creationId xmlns:a16="http://schemas.microsoft.com/office/drawing/2014/main" id="{C926B10E-F1BA-AE21-F1DE-9FE259EC7E0A}"/>
              </a:ext>
            </a:extLst>
          </p:cNvPr>
          <p:cNvPicPr>
            <a:picLocks noChangeAspect="1"/>
          </p:cNvPicPr>
          <p:nvPr/>
        </p:nvPicPr>
        <p:blipFill rotWithShape="1">
          <a:blip r:embed="rId3"/>
          <a:srcRect l="1467" r="149" b="312"/>
          <a:stretch/>
        </p:blipFill>
        <p:spPr>
          <a:xfrm>
            <a:off x="6265640" y="969618"/>
            <a:ext cx="4487306" cy="3529800"/>
          </a:xfrm>
          <a:prstGeom prst="rect">
            <a:avLst/>
          </a:prstGeom>
        </p:spPr>
      </p:pic>
      <p:sp>
        <p:nvSpPr>
          <p:cNvPr id="7" name="TextBox 6">
            <a:extLst>
              <a:ext uri="{FF2B5EF4-FFF2-40B4-BE49-F238E27FC236}">
                <a16:creationId xmlns:a16="http://schemas.microsoft.com/office/drawing/2014/main" id="{265C550D-4AE1-41F2-04C2-C6AD70BA0418}"/>
              </a:ext>
            </a:extLst>
          </p:cNvPr>
          <p:cNvSpPr txBox="1"/>
          <p:nvPr/>
        </p:nvSpPr>
        <p:spPr>
          <a:xfrm>
            <a:off x="6148085" y="5839426"/>
            <a:ext cx="31772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Manuel Le Gallo, IBM Research - Europe</a:t>
            </a:r>
          </a:p>
        </p:txBody>
      </p:sp>
      <p:sp>
        <p:nvSpPr>
          <p:cNvPr id="3" name="TextBox 2">
            <a:extLst>
              <a:ext uri="{FF2B5EF4-FFF2-40B4-BE49-F238E27FC236}">
                <a16:creationId xmlns:a16="http://schemas.microsoft.com/office/drawing/2014/main" id="{0511674C-76AD-6DFB-D013-1993AD7C9D7D}"/>
              </a:ext>
            </a:extLst>
          </p:cNvPr>
          <p:cNvSpPr txBox="1"/>
          <p:nvPr/>
        </p:nvSpPr>
        <p:spPr>
          <a:xfrm>
            <a:off x="6150013" y="694480"/>
            <a:ext cx="28454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PCM Programming Process</a:t>
            </a:r>
          </a:p>
        </p:txBody>
      </p:sp>
      <p:pic>
        <p:nvPicPr>
          <p:cNvPr id="8" name="Picture 7">
            <a:extLst>
              <a:ext uri="{FF2B5EF4-FFF2-40B4-BE49-F238E27FC236}">
                <a16:creationId xmlns:a16="http://schemas.microsoft.com/office/drawing/2014/main" id="{DCAE0144-977B-71F8-E998-8BA63750A200}"/>
              </a:ext>
            </a:extLst>
          </p:cNvPr>
          <p:cNvPicPr>
            <a:picLocks noChangeAspect="1"/>
          </p:cNvPicPr>
          <p:nvPr/>
        </p:nvPicPr>
        <p:blipFill rotWithShape="1">
          <a:blip r:embed="rId2"/>
          <a:srcRect l="56842" r="-211" b="763"/>
          <a:stretch/>
        </p:blipFill>
        <p:spPr>
          <a:xfrm>
            <a:off x="6521369" y="4590022"/>
            <a:ext cx="1990338" cy="1246867"/>
          </a:xfrm>
          <a:prstGeom prst="rect">
            <a:avLst/>
          </a:prstGeom>
        </p:spPr>
      </p:pic>
      <p:sp>
        <p:nvSpPr>
          <p:cNvPr id="9" name="Slide Number Placeholder 8">
            <a:extLst>
              <a:ext uri="{FF2B5EF4-FFF2-40B4-BE49-F238E27FC236}">
                <a16:creationId xmlns:a16="http://schemas.microsoft.com/office/drawing/2014/main" id="{70A74DE4-24AF-FC3E-93BB-8DF0608C6FA9}"/>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2393627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ythic AI Workflow">
            <a:extLst>
              <a:ext uri="{FF2B5EF4-FFF2-40B4-BE49-F238E27FC236}">
                <a16:creationId xmlns:a16="http://schemas.microsoft.com/office/drawing/2014/main" id="{4514F11F-8136-9D1C-D61F-1D8585A1EA77}"/>
              </a:ext>
            </a:extLst>
          </p:cNvPr>
          <p:cNvPicPr>
            <a:picLocks noChangeAspect="1"/>
          </p:cNvPicPr>
          <p:nvPr/>
        </p:nvPicPr>
        <p:blipFill rotWithShape="1">
          <a:blip r:embed="rId2"/>
          <a:srcRect t="5376" r="132" b="358"/>
          <a:stretch/>
        </p:blipFill>
        <p:spPr>
          <a:xfrm>
            <a:off x="4637592" y="2418440"/>
            <a:ext cx="7266982" cy="2532596"/>
          </a:xfrm>
          <a:prstGeom prst="rect">
            <a:avLst/>
          </a:prstGeom>
        </p:spPr>
      </p:pic>
      <p:sp>
        <p:nvSpPr>
          <p:cNvPr id="5" name="TextBox 4">
            <a:extLst>
              <a:ext uri="{FF2B5EF4-FFF2-40B4-BE49-F238E27FC236}">
                <a16:creationId xmlns:a16="http://schemas.microsoft.com/office/drawing/2014/main" id="{D055C6B9-770C-51B7-F957-FBD87DAA483B}"/>
              </a:ext>
            </a:extLst>
          </p:cNvPr>
          <p:cNvSpPr txBox="1"/>
          <p:nvPr/>
        </p:nvSpPr>
        <p:spPr>
          <a:xfrm>
            <a:off x="522789" y="424405"/>
            <a:ext cx="62811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Mythic M1076 Analog Matrix Processor</a:t>
            </a:r>
            <a:endParaRPr lang="en-US" dirty="0"/>
          </a:p>
        </p:txBody>
      </p:sp>
      <p:sp>
        <p:nvSpPr>
          <p:cNvPr id="6" name="TextBox 5">
            <a:extLst>
              <a:ext uri="{FF2B5EF4-FFF2-40B4-BE49-F238E27FC236}">
                <a16:creationId xmlns:a16="http://schemas.microsoft.com/office/drawing/2014/main" id="{929EEEE1-F7F1-5FA8-0B06-74FFF840B09E}"/>
              </a:ext>
            </a:extLst>
          </p:cNvPr>
          <p:cNvSpPr txBox="1"/>
          <p:nvPr/>
        </p:nvSpPr>
        <p:spPr>
          <a:xfrm>
            <a:off x="4298065" y="3977832"/>
            <a:ext cx="527805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(Mythic, 2022)</a:t>
            </a:r>
          </a:p>
        </p:txBody>
      </p:sp>
      <p:sp>
        <p:nvSpPr>
          <p:cNvPr id="2" name="Slide Number Placeholder 1">
            <a:extLst>
              <a:ext uri="{FF2B5EF4-FFF2-40B4-BE49-F238E27FC236}">
                <a16:creationId xmlns:a16="http://schemas.microsoft.com/office/drawing/2014/main" id="{54CC13FD-6BE5-6906-2AF6-34867A8B0923}"/>
              </a:ext>
            </a:extLst>
          </p:cNvPr>
          <p:cNvSpPr>
            <a:spLocks noGrp="1"/>
          </p:cNvSpPr>
          <p:nvPr>
            <p:ph type="sldNum" sz="quarter" idx="12"/>
          </p:nvPr>
        </p:nvSpPr>
        <p:spPr/>
        <p:txBody>
          <a:bodyPr/>
          <a:lstStyle/>
          <a:p>
            <a:fld id="{330EA680-D336-4FF7-8B7A-9848BB0A1C32}" type="slidenum">
              <a:rPr lang="en-US" smtClean="0"/>
              <a:t>33</a:t>
            </a:fld>
            <a:endParaRPr lang="en-US"/>
          </a:p>
        </p:txBody>
      </p:sp>
      <p:pic>
        <p:nvPicPr>
          <p:cNvPr id="3" name="Picture 2">
            <a:extLst>
              <a:ext uri="{FF2B5EF4-FFF2-40B4-BE49-F238E27FC236}">
                <a16:creationId xmlns:a16="http://schemas.microsoft.com/office/drawing/2014/main" id="{05B04255-0146-8E5F-BDE9-12BE898E22E7}"/>
              </a:ext>
            </a:extLst>
          </p:cNvPr>
          <p:cNvPicPr>
            <a:picLocks noChangeAspect="1"/>
          </p:cNvPicPr>
          <p:nvPr/>
        </p:nvPicPr>
        <p:blipFill>
          <a:blip r:embed="rId3"/>
          <a:stretch>
            <a:fillRect/>
          </a:stretch>
        </p:blipFill>
        <p:spPr>
          <a:xfrm>
            <a:off x="838442" y="1673265"/>
            <a:ext cx="2933700" cy="1485900"/>
          </a:xfrm>
          <a:prstGeom prst="rect">
            <a:avLst/>
          </a:prstGeom>
        </p:spPr>
      </p:pic>
      <p:pic>
        <p:nvPicPr>
          <p:cNvPr id="8" name="Content Placeholder 3" descr="C85fe15ae5941f7f2dee73e986327f61">
            <a:extLst>
              <a:ext uri="{FF2B5EF4-FFF2-40B4-BE49-F238E27FC236}">
                <a16:creationId xmlns:a16="http://schemas.microsoft.com/office/drawing/2014/main" id="{7108D48A-87B0-69C8-0A6C-AF470510290B}"/>
              </a:ext>
            </a:extLst>
          </p:cNvPr>
          <p:cNvPicPr>
            <a:picLocks noGrp="1" noChangeAspect="1"/>
          </p:cNvPicPr>
          <p:nvPr>
            <p:ph idx="1"/>
          </p:nvPr>
        </p:nvPicPr>
        <p:blipFill>
          <a:blip r:embed="rId4"/>
          <a:stretch>
            <a:fillRect/>
          </a:stretch>
        </p:blipFill>
        <p:spPr>
          <a:xfrm>
            <a:off x="896075" y="4202456"/>
            <a:ext cx="2317007" cy="1941543"/>
          </a:xfrm>
        </p:spPr>
      </p:pic>
      <p:sp>
        <p:nvSpPr>
          <p:cNvPr id="10" name="TextBox 9">
            <a:extLst>
              <a:ext uri="{FF2B5EF4-FFF2-40B4-BE49-F238E27FC236}">
                <a16:creationId xmlns:a16="http://schemas.microsoft.com/office/drawing/2014/main" id="{40A589C5-FF70-DF42-C6CF-063D7D95F346}"/>
              </a:ext>
            </a:extLst>
          </p:cNvPr>
          <p:cNvSpPr txBox="1"/>
          <p:nvPr/>
        </p:nvSpPr>
        <p:spPr>
          <a:xfrm>
            <a:off x="893390" y="6143702"/>
            <a:ext cx="250522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(Mythic, 2022)</a:t>
            </a:r>
            <a:endParaRPr lang="en-US" dirty="0"/>
          </a:p>
        </p:txBody>
      </p:sp>
      <p:sp>
        <p:nvSpPr>
          <p:cNvPr id="11" name="TextBox 10">
            <a:extLst>
              <a:ext uri="{FF2B5EF4-FFF2-40B4-BE49-F238E27FC236}">
                <a16:creationId xmlns:a16="http://schemas.microsoft.com/office/drawing/2014/main" id="{C90220CE-5600-A365-F636-095FE0912167}"/>
              </a:ext>
            </a:extLst>
          </p:cNvPr>
          <p:cNvSpPr txBox="1"/>
          <p:nvPr/>
        </p:nvSpPr>
        <p:spPr>
          <a:xfrm>
            <a:off x="893389" y="3143929"/>
            <a:ext cx="250522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(Mythic, 2022)</a:t>
            </a:r>
            <a:endParaRPr lang="en-US" dirty="0"/>
          </a:p>
        </p:txBody>
      </p:sp>
      <p:sp>
        <p:nvSpPr>
          <p:cNvPr id="12" name="TextBox 11">
            <a:extLst>
              <a:ext uri="{FF2B5EF4-FFF2-40B4-BE49-F238E27FC236}">
                <a16:creationId xmlns:a16="http://schemas.microsoft.com/office/drawing/2014/main" id="{E089F331-73B7-C7AD-470A-EC820F279D93}"/>
              </a:ext>
            </a:extLst>
          </p:cNvPr>
          <p:cNvSpPr txBox="1"/>
          <p:nvPr/>
        </p:nvSpPr>
        <p:spPr>
          <a:xfrm>
            <a:off x="895108" y="3566931"/>
            <a:ext cx="25676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Calibri"/>
                <a:cs typeface="Calibri"/>
              </a:rPr>
              <a:t>Flash transistors used as tunable resistors</a:t>
            </a:r>
            <a:endParaRPr lang="en-US"/>
          </a:p>
        </p:txBody>
      </p:sp>
      <p:sp>
        <p:nvSpPr>
          <p:cNvPr id="13" name="TextBox 12">
            <a:extLst>
              <a:ext uri="{FF2B5EF4-FFF2-40B4-BE49-F238E27FC236}">
                <a16:creationId xmlns:a16="http://schemas.microsoft.com/office/drawing/2014/main" id="{FA357AB7-2DD2-5EAA-33E6-57C3DAEF2939}"/>
              </a:ext>
            </a:extLst>
          </p:cNvPr>
          <p:cNvSpPr txBox="1"/>
          <p:nvPr/>
        </p:nvSpPr>
        <p:spPr>
          <a:xfrm>
            <a:off x="4637588" y="1772855"/>
            <a:ext cx="72650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Calibri"/>
                <a:ea typeface="Calibri"/>
                <a:cs typeface="Calibri"/>
              </a:rPr>
              <a:t>Mythic workflow generates and installs network chip configuration from network  graph. </a:t>
            </a:r>
            <a:endParaRPr lang="en-US" dirty="0"/>
          </a:p>
        </p:txBody>
      </p:sp>
      <p:sp>
        <p:nvSpPr>
          <p:cNvPr id="14" name="TextBox 13">
            <a:extLst>
              <a:ext uri="{FF2B5EF4-FFF2-40B4-BE49-F238E27FC236}">
                <a16:creationId xmlns:a16="http://schemas.microsoft.com/office/drawing/2014/main" id="{F0DDB48C-037E-3470-81BA-889AFB67FE04}"/>
              </a:ext>
            </a:extLst>
          </p:cNvPr>
          <p:cNvSpPr txBox="1"/>
          <p:nvPr/>
        </p:nvSpPr>
        <p:spPr>
          <a:xfrm>
            <a:off x="895108" y="1126602"/>
            <a:ext cx="30885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Calibri"/>
                <a:cs typeface="Calibri"/>
              </a:rPr>
              <a:t>Connects to host via PCIe</a:t>
            </a:r>
            <a:endParaRPr lang="en-US" dirty="0"/>
          </a:p>
        </p:txBody>
      </p:sp>
    </p:spTree>
    <p:extLst>
      <p:ext uri="{BB962C8B-B14F-4D97-AF65-F5344CB8AC3E}">
        <p14:creationId xmlns:p14="http://schemas.microsoft.com/office/powerpoint/2010/main" val="2538210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F65508-7ACA-45B2-A983-640FC8FDF963}"/>
              </a:ext>
            </a:extLst>
          </p:cNvPr>
          <p:cNvPicPr>
            <a:picLocks noChangeAspect="1"/>
          </p:cNvPicPr>
          <p:nvPr/>
        </p:nvPicPr>
        <p:blipFill>
          <a:blip r:embed="rId2"/>
          <a:stretch>
            <a:fillRect/>
          </a:stretch>
        </p:blipFill>
        <p:spPr>
          <a:xfrm>
            <a:off x="4878730" y="1533259"/>
            <a:ext cx="6746112" cy="4775328"/>
          </a:xfrm>
          <a:prstGeom prst="rect">
            <a:avLst/>
          </a:prstGeom>
        </p:spPr>
      </p:pic>
      <p:sp>
        <p:nvSpPr>
          <p:cNvPr id="6" name="Title 1">
            <a:extLst>
              <a:ext uri="{FF2B5EF4-FFF2-40B4-BE49-F238E27FC236}">
                <a16:creationId xmlns:a16="http://schemas.microsoft.com/office/drawing/2014/main" id="{4AFE556D-6B66-ACC0-8EE2-AF6C414EAE5F}"/>
              </a:ext>
            </a:extLst>
          </p:cNvPr>
          <p:cNvSpPr>
            <a:spLocks noGrp="1"/>
          </p:cNvSpPr>
          <p:nvPr>
            <p:ph type="title"/>
          </p:nvPr>
        </p:nvSpPr>
        <p:spPr>
          <a:xfrm>
            <a:off x="577768" y="548391"/>
            <a:ext cx="7785905" cy="496045"/>
          </a:xfrm>
        </p:spPr>
        <p:txBody>
          <a:bodyPr>
            <a:normAutofit/>
          </a:bodyPr>
          <a:lstStyle/>
          <a:p>
            <a:r>
              <a:rPr lang="en-US" sz="2800" dirty="0"/>
              <a:t> </a:t>
            </a:r>
            <a:r>
              <a:rPr lang="en-US" sz="2800" dirty="0">
                <a:ea typeface="+mj-lt"/>
                <a:cs typeface="+mj-lt"/>
              </a:rPr>
              <a:t>Mythic M1076 Analog Matrix Processor Architecture</a:t>
            </a:r>
            <a:endParaRPr lang="en-US" sz="2800" dirty="0"/>
          </a:p>
        </p:txBody>
      </p:sp>
      <p:sp>
        <p:nvSpPr>
          <p:cNvPr id="2" name="TextBox 1">
            <a:extLst>
              <a:ext uri="{FF2B5EF4-FFF2-40B4-BE49-F238E27FC236}">
                <a16:creationId xmlns:a16="http://schemas.microsoft.com/office/drawing/2014/main" id="{98A05CB8-684D-3DB3-9E18-D71328857723}"/>
              </a:ext>
            </a:extLst>
          </p:cNvPr>
          <p:cNvSpPr txBox="1"/>
          <p:nvPr/>
        </p:nvSpPr>
        <p:spPr>
          <a:xfrm>
            <a:off x="642680" y="1619040"/>
            <a:ext cx="424539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Tile based system</a:t>
            </a:r>
          </a:p>
          <a:p>
            <a:pPr marL="285750" indent="-285750">
              <a:buFont typeface="Arial"/>
              <a:buChar char="•"/>
            </a:pPr>
            <a:r>
              <a:rPr lang="en-US" dirty="0"/>
              <a:t>76 Analog Compute Engine Tiles</a:t>
            </a:r>
          </a:p>
          <a:p>
            <a:pPr marL="285750" indent="-285750">
              <a:buFont typeface="Arial"/>
              <a:buChar char="•"/>
            </a:pPr>
            <a:r>
              <a:rPr lang="en-US" dirty="0"/>
              <a:t>5 Sector Control Tiles</a:t>
            </a:r>
          </a:p>
          <a:p>
            <a:pPr marL="285750" indent="-285750">
              <a:buFont typeface="Arial"/>
              <a:buChar char="•"/>
            </a:pPr>
            <a:r>
              <a:rPr lang="en-US" dirty="0"/>
              <a:t>1 PCIe tile</a:t>
            </a:r>
          </a:p>
          <a:p>
            <a:pPr marL="285750" indent="-285750">
              <a:buFont typeface="Arial"/>
              <a:buChar char="•"/>
            </a:pPr>
            <a:r>
              <a:rPr lang="en-US" dirty="0"/>
              <a:t>1 System control tile</a:t>
            </a:r>
          </a:p>
          <a:p>
            <a:pPr marL="285750" indent="-285750">
              <a:buFont typeface="Arial,Sans-Serif"/>
              <a:buChar char="•"/>
            </a:pPr>
            <a:r>
              <a:rPr lang="en-US" dirty="0">
                <a:latin typeface="Arial"/>
                <a:cs typeface="Arial"/>
              </a:rPr>
              <a:t>Capacity for 80 Million DNN weight parameters</a:t>
            </a:r>
          </a:p>
          <a:p>
            <a:pPr marL="285750" indent="-285750">
              <a:buFont typeface="Arial"/>
              <a:buChar char="•"/>
            </a:pPr>
            <a:endParaRPr lang="en-US" dirty="0"/>
          </a:p>
        </p:txBody>
      </p:sp>
      <p:sp>
        <p:nvSpPr>
          <p:cNvPr id="5" name="TextBox 4">
            <a:extLst>
              <a:ext uri="{FF2B5EF4-FFF2-40B4-BE49-F238E27FC236}">
                <a16:creationId xmlns:a16="http://schemas.microsoft.com/office/drawing/2014/main" id="{365D0208-F040-B40B-0A3C-4D3B01756A2B}"/>
              </a:ext>
            </a:extLst>
          </p:cNvPr>
          <p:cNvSpPr txBox="1"/>
          <p:nvPr/>
        </p:nvSpPr>
        <p:spPr>
          <a:xfrm>
            <a:off x="644570" y="4004205"/>
            <a:ext cx="371278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Regardless of type, each tile contains:</a:t>
            </a:r>
          </a:p>
          <a:p>
            <a:pPr marL="285750" indent="-285750">
              <a:buFont typeface="Arial"/>
              <a:buChar char="•"/>
            </a:pPr>
            <a:r>
              <a:rPr lang="en-US" dirty="0"/>
              <a:t>64kB SRAM</a:t>
            </a:r>
          </a:p>
          <a:p>
            <a:pPr marL="285750" indent="-285750">
              <a:buFont typeface="Arial"/>
              <a:buChar char="•"/>
            </a:pPr>
            <a:r>
              <a:rPr lang="en-US" dirty="0"/>
              <a:t>32 bit RISC-V core</a:t>
            </a:r>
          </a:p>
          <a:p>
            <a:pPr marL="285750" indent="-285750">
              <a:buFont typeface="Arial"/>
              <a:buChar char="•"/>
            </a:pPr>
            <a:r>
              <a:rPr lang="en-US" dirty="0"/>
              <a:t>Single Instruction Multiple Data (SIMD) vector engine</a:t>
            </a:r>
          </a:p>
          <a:p>
            <a:pPr marL="285750" indent="-285750">
              <a:buFont typeface="Arial"/>
              <a:buChar char="•"/>
            </a:pPr>
            <a:r>
              <a:rPr lang="en-US" dirty="0"/>
              <a:t>Network-on-chip router</a:t>
            </a:r>
          </a:p>
        </p:txBody>
      </p:sp>
      <p:sp>
        <p:nvSpPr>
          <p:cNvPr id="3" name="Slide Number Placeholder 2">
            <a:extLst>
              <a:ext uri="{FF2B5EF4-FFF2-40B4-BE49-F238E27FC236}">
                <a16:creationId xmlns:a16="http://schemas.microsoft.com/office/drawing/2014/main" id="{8D2B3E00-E23F-FCF1-1BDC-B4710D4481E7}"/>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592358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E306-161D-A686-088A-C13B15DFF097}"/>
              </a:ext>
            </a:extLst>
          </p:cNvPr>
          <p:cNvSpPr>
            <a:spLocks noGrp="1"/>
          </p:cNvSpPr>
          <p:nvPr>
            <p:ph type="title"/>
          </p:nvPr>
        </p:nvSpPr>
        <p:spPr>
          <a:xfrm>
            <a:off x="838200" y="172214"/>
            <a:ext cx="10515600" cy="496045"/>
          </a:xfrm>
        </p:spPr>
        <p:txBody>
          <a:bodyPr>
            <a:normAutofit/>
          </a:bodyPr>
          <a:lstStyle/>
          <a:p>
            <a:r>
              <a:rPr lang="en-US" sz="2800" dirty="0"/>
              <a:t>Analog Compute Engine Tile</a:t>
            </a:r>
            <a:endParaRPr lang="en-US" dirty="0"/>
          </a:p>
        </p:txBody>
      </p:sp>
      <p:pic>
        <p:nvPicPr>
          <p:cNvPr id="4" name="Picture 3" descr="A diagram of a computer hardware system&#10;&#10;Description automatically generated">
            <a:extLst>
              <a:ext uri="{FF2B5EF4-FFF2-40B4-BE49-F238E27FC236}">
                <a16:creationId xmlns:a16="http://schemas.microsoft.com/office/drawing/2014/main" id="{3ABB3C7B-6968-971C-3BC6-EAD1B99D50F2}"/>
              </a:ext>
            </a:extLst>
          </p:cNvPr>
          <p:cNvPicPr>
            <a:picLocks noChangeAspect="1"/>
          </p:cNvPicPr>
          <p:nvPr/>
        </p:nvPicPr>
        <p:blipFill>
          <a:blip r:embed="rId2"/>
          <a:stretch>
            <a:fillRect/>
          </a:stretch>
        </p:blipFill>
        <p:spPr>
          <a:xfrm>
            <a:off x="5992607" y="665543"/>
            <a:ext cx="5531140" cy="5063926"/>
          </a:xfrm>
          <a:prstGeom prst="rect">
            <a:avLst/>
          </a:prstGeom>
        </p:spPr>
      </p:pic>
      <p:sp>
        <p:nvSpPr>
          <p:cNvPr id="3" name="TextBox 2">
            <a:extLst>
              <a:ext uri="{FF2B5EF4-FFF2-40B4-BE49-F238E27FC236}">
                <a16:creationId xmlns:a16="http://schemas.microsoft.com/office/drawing/2014/main" id="{58E21D20-F705-D35F-F740-5932BBDADA28}"/>
              </a:ext>
            </a:extLst>
          </p:cNvPr>
          <p:cNvSpPr txBox="1"/>
          <p:nvPr/>
        </p:nvSpPr>
        <p:spPr>
          <a:xfrm>
            <a:off x="839555" y="664105"/>
            <a:ext cx="476221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dirty="0"/>
              <a:t>The RISC core controls matrix multiply operations performed by the Analog Compute Engine (ACE)</a:t>
            </a:r>
            <a:endParaRPr lang="en-US" dirty="0"/>
          </a:p>
          <a:p>
            <a:pPr marL="342900" indent="-342900">
              <a:buAutoNum type="arabicPeriod"/>
            </a:pPr>
            <a:endParaRPr lang="en-US" sz="1600" dirty="0"/>
          </a:p>
          <a:p>
            <a:pPr marL="342900" indent="-342900">
              <a:buAutoNum type="arabicPeriod"/>
            </a:pPr>
            <a:r>
              <a:rPr lang="en-US" sz="1600" dirty="0"/>
              <a:t>Flash transistors are used as tunable resistors to store weights  inside the ACE.</a:t>
            </a:r>
          </a:p>
          <a:p>
            <a:pPr marL="342900" indent="-342900">
              <a:buAutoNum type="arabicPeriod"/>
            </a:pPr>
            <a:endParaRPr lang="en-US" sz="1600" dirty="0"/>
          </a:p>
          <a:p>
            <a:pPr marL="342900" indent="-342900">
              <a:buAutoNum type="arabicPeriod"/>
            </a:pPr>
            <a:r>
              <a:rPr lang="en-US" sz="1600" dirty="0"/>
              <a:t>ADCs convert result to digital.</a:t>
            </a:r>
          </a:p>
          <a:p>
            <a:pPr marL="342900" indent="-342900">
              <a:buAutoNum type="arabicPeriod"/>
            </a:pPr>
            <a:endParaRPr lang="en-US" sz="1600" dirty="0"/>
          </a:p>
          <a:p>
            <a:pPr marL="342900" indent="-342900">
              <a:buAutoNum type="arabicPeriod"/>
            </a:pPr>
            <a:r>
              <a:rPr lang="en-US" sz="1600" dirty="0"/>
              <a:t>Calculation result is moved to output buffer to be output to local SRAM or another tile.  Activation function is applied at this stage.</a:t>
            </a:r>
          </a:p>
        </p:txBody>
      </p:sp>
      <p:sp>
        <p:nvSpPr>
          <p:cNvPr id="5" name="Slide Number Placeholder 4">
            <a:extLst>
              <a:ext uri="{FF2B5EF4-FFF2-40B4-BE49-F238E27FC236}">
                <a16:creationId xmlns:a16="http://schemas.microsoft.com/office/drawing/2014/main" id="{DF4985A1-7659-CB77-A636-5215ADDCE4A5}"/>
              </a:ext>
            </a:extLst>
          </p:cNvPr>
          <p:cNvSpPr>
            <a:spLocks noGrp="1"/>
          </p:cNvSpPr>
          <p:nvPr>
            <p:ph type="sldNum" sz="quarter" idx="12"/>
          </p:nvPr>
        </p:nvSpPr>
        <p:spPr/>
        <p:txBody>
          <a:bodyPr/>
          <a:lstStyle/>
          <a:p>
            <a:fld id="{330EA680-D336-4FF7-8B7A-9848BB0A1C32}" type="slidenum">
              <a:rPr lang="en-US" smtClean="0"/>
              <a:t>35</a:t>
            </a:fld>
            <a:endParaRPr lang="en-US"/>
          </a:p>
        </p:txBody>
      </p:sp>
      <p:pic>
        <p:nvPicPr>
          <p:cNvPr id="7" name="Content Placeholder 3" descr="C85fe15ae5941f7f2dee73e986327f61">
            <a:extLst>
              <a:ext uri="{FF2B5EF4-FFF2-40B4-BE49-F238E27FC236}">
                <a16:creationId xmlns:a16="http://schemas.microsoft.com/office/drawing/2014/main" id="{2A96C13A-D43E-83D8-CA97-F13CBAE6F770}"/>
              </a:ext>
            </a:extLst>
          </p:cNvPr>
          <p:cNvPicPr>
            <a:picLocks noGrp="1" noChangeAspect="1"/>
          </p:cNvPicPr>
          <p:nvPr>
            <p:ph idx="1"/>
          </p:nvPr>
        </p:nvPicPr>
        <p:blipFill>
          <a:blip r:embed="rId3"/>
          <a:stretch>
            <a:fillRect/>
          </a:stretch>
        </p:blipFill>
        <p:spPr>
          <a:xfrm>
            <a:off x="963594" y="4183168"/>
            <a:ext cx="2259132" cy="1835440"/>
          </a:xfrm>
        </p:spPr>
      </p:pic>
      <p:sp>
        <p:nvSpPr>
          <p:cNvPr id="9" name="TextBox 8">
            <a:extLst>
              <a:ext uri="{FF2B5EF4-FFF2-40B4-BE49-F238E27FC236}">
                <a16:creationId xmlns:a16="http://schemas.microsoft.com/office/drawing/2014/main" id="{D9A7FE26-5AC1-121A-0017-DB74A9E8423B}"/>
              </a:ext>
            </a:extLst>
          </p:cNvPr>
          <p:cNvSpPr txBox="1"/>
          <p:nvPr/>
        </p:nvSpPr>
        <p:spPr>
          <a:xfrm>
            <a:off x="960908" y="6018311"/>
            <a:ext cx="128988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(Mythic, 2022)</a:t>
            </a:r>
            <a:endParaRPr lang="en-US" dirty="0"/>
          </a:p>
        </p:txBody>
      </p:sp>
      <p:sp>
        <p:nvSpPr>
          <p:cNvPr id="11" name="Title 1">
            <a:extLst>
              <a:ext uri="{FF2B5EF4-FFF2-40B4-BE49-F238E27FC236}">
                <a16:creationId xmlns:a16="http://schemas.microsoft.com/office/drawing/2014/main" id="{D3A48B82-63AF-8B25-FA02-9B15D2460BB3}"/>
              </a:ext>
            </a:extLst>
          </p:cNvPr>
          <p:cNvSpPr txBox="1">
            <a:spLocks/>
          </p:cNvSpPr>
          <p:nvPr/>
        </p:nvSpPr>
        <p:spPr>
          <a:xfrm>
            <a:off x="838200" y="3866467"/>
            <a:ext cx="4294208" cy="3224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Calibri"/>
                <a:ea typeface="Calibri"/>
                <a:cs typeface="Calibri"/>
              </a:rPr>
              <a:t>Mythic ACE Flash Resistor Matrix</a:t>
            </a:r>
          </a:p>
        </p:txBody>
      </p:sp>
    </p:spTree>
    <p:extLst>
      <p:ext uri="{BB962C8B-B14F-4D97-AF65-F5344CB8AC3E}">
        <p14:creationId xmlns:p14="http://schemas.microsoft.com/office/powerpoint/2010/main" val="992057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A8E95-6BEC-49FB-9449-8B0CDDE83294}"/>
              </a:ext>
            </a:extLst>
          </p:cNvPr>
          <p:cNvSpPr txBox="1"/>
          <p:nvPr/>
        </p:nvSpPr>
        <p:spPr>
          <a:xfrm>
            <a:off x="5860648" y="1255854"/>
            <a:ext cx="5606003" cy="43806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ea typeface="Calibri"/>
                <a:cs typeface="Calibri"/>
              </a:rPr>
              <a:t>Estimated Energy for training calculation: </a:t>
            </a:r>
            <a:endParaRPr lang="en-US" dirty="0"/>
          </a:p>
          <a:p>
            <a:endParaRPr lang="en-US" sz="1600" dirty="0">
              <a:latin typeface="Calibri"/>
              <a:ea typeface="Calibri"/>
              <a:cs typeface="Calibri"/>
            </a:endParaRPr>
          </a:p>
          <a:p>
            <a:endParaRPr lang="en-US" sz="1600" dirty="0">
              <a:latin typeface="Calibri"/>
              <a:ea typeface="Calibri"/>
              <a:cs typeface="Calibri"/>
            </a:endParaRPr>
          </a:p>
          <a:p>
            <a:endParaRPr lang="en-US" sz="1600" dirty="0">
              <a:latin typeface="Calibri"/>
              <a:ea typeface="Calibri"/>
              <a:cs typeface="Calibri"/>
            </a:endParaRPr>
          </a:p>
          <a:p>
            <a:r>
              <a:rPr lang="en-US" sz="1600" dirty="0">
                <a:latin typeface="Calibri"/>
                <a:ea typeface="Calibri"/>
                <a:cs typeface="Calibri"/>
              </a:rPr>
              <a:t>FLOPs = Floating point operations</a:t>
            </a:r>
          </a:p>
          <a:p>
            <a:r>
              <a:rPr lang="en-US" sz="1600" dirty="0">
                <a:latin typeface="Calibri"/>
                <a:ea typeface="Calibri"/>
                <a:cs typeface="Calibri"/>
              </a:rPr>
              <a:t>FLOPS = Floating point operations per second</a:t>
            </a:r>
          </a:p>
          <a:p>
            <a:endParaRPr lang="en-US" sz="1600" dirty="0">
              <a:latin typeface="Calibri"/>
              <a:ea typeface="Calibri"/>
              <a:cs typeface="Calibri"/>
            </a:endParaRPr>
          </a:p>
          <a:p>
            <a:r>
              <a:rPr lang="en-US" sz="1600" dirty="0">
                <a:latin typeface="Calibri"/>
                <a:ea typeface="Calibri"/>
                <a:cs typeface="Calibri"/>
              </a:rPr>
              <a:t>Mythic FLOPS per Watt = 7.14 x 10</a:t>
            </a:r>
            <a:r>
              <a:rPr lang="en-US" sz="1600" baseline="30000" dirty="0">
                <a:latin typeface="Calibri"/>
                <a:ea typeface="Calibri"/>
                <a:cs typeface="Calibri"/>
              </a:rPr>
              <a:t>13 </a:t>
            </a:r>
            <a:r>
              <a:rPr lang="en-US" sz="1600" dirty="0">
                <a:latin typeface="Calibri"/>
                <a:ea typeface="Calibri"/>
                <a:cs typeface="Calibri"/>
              </a:rPr>
              <a:t>FLOPS/Watt </a:t>
            </a:r>
            <a:r>
              <a:rPr lang="en-US" sz="1600" baseline="30000" dirty="0">
                <a:latin typeface="Calibri"/>
                <a:ea typeface="Calibri"/>
                <a:cs typeface="Calibri"/>
              </a:rPr>
              <a:t>(reference 13)</a:t>
            </a:r>
          </a:p>
          <a:p>
            <a:r>
              <a:rPr lang="en-US" sz="1600" dirty="0">
                <a:latin typeface="Calibri"/>
                <a:ea typeface="Calibri"/>
                <a:cs typeface="Calibri"/>
              </a:rPr>
              <a:t>NVIDIA FLOPS per Watt  = 10</a:t>
            </a:r>
            <a:r>
              <a:rPr lang="en-US" sz="1600" baseline="30000" dirty="0">
                <a:latin typeface="Calibri"/>
                <a:ea typeface="Calibri"/>
                <a:cs typeface="Calibri"/>
              </a:rPr>
              <a:t>12 </a:t>
            </a:r>
            <a:r>
              <a:rPr lang="en-US" sz="1600" dirty="0">
                <a:latin typeface="Calibri"/>
                <a:ea typeface="Calibri"/>
                <a:cs typeface="Calibri"/>
              </a:rPr>
              <a:t>FLOPS/Watt this is the theoretical limit based on NVIDIA A100 manufacturer's specifications in actuality it may be significantly lower </a:t>
            </a:r>
            <a:r>
              <a:rPr lang="en-US" sz="1600" baseline="30000" dirty="0">
                <a:latin typeface="Calibri"/>
                <a:ea typeface="Calibri"/>
                <a:cs typeface="Calibri"/>
              </a:rPr>
              <a:t>(reference 12) </a:t>
            </a:r>
          </a:p>
          <a:p>
            <a:endParaRPr lang="en-US" sz="1600" dirty="0">
              <a:latin typeface="Calibri"/>
              <a:ea typeface="Calibri"/>
              <a:cs typeface="Calibri"/>
            </a:endParaRPr>
          </a:p>
          <a:p>
            <a:r>
              <a:rPr lang="en-US" sz="1600" dirty="0">
                <a:latin typeface="Calibri"/>
                <a:ea typeface="Calibri"/>
                <a:cs typeface="Calibri"/>
              </a:rPr>
              <a:t>Mythic estimates that its chip reduces power by a factor of 10 over digital processors.</a:t>
            </a:r>
            <a:r>
              <a:rPr lang="en-US" sz="1600" baseline="30000" dirty="0">
                <a:latin typeface="Calibri"/>
                <a:ea typeface="Calibri"/>
                <a:cs typeface="Calibri"/>
              </a:rPr>
              <a:t>(reference 13)</a:t>
            </a:r>
          </a:p>
          <a:p>
            <a:r>
              <a:rPr lang="en-US" sz="1600" dirty="0">
                <a:latin typeface="Calibri"/>
                <a:ea typeface="Calibri"/>
                <a:cs typeface="Calibri"/>
              </a:rPr>
              <a:t>Mythic chips cannot be used for training, the comparison is to demonstrate power savings at this scale of use.   </a:t>
            </a:r>
          </a:p>
          <a:p>
            <a:endParaRPr lang="en-US" sz="1200" dirty="0">
              <a:latin typeface="Calibri"/>
              <a:ea typeface="Calibri"/>
              <a:cs typeface="Calibri"/>
            </a:endParaRPr>
          </a:p>
        </p:txBody>
      </p:sp>
      <p:sp>
        <p:nvSpPr>
          <p:cNvPr id="4" name="TextBox 3">
            <a:extLst>
              <a:ext uri="{FF2B5EF4-FFF2-40B4-BE49-F238E27FC236}">
                <a16:creationId xmlns:a16="http://schemas.microsoft.com/office/drawing/2014/main" id="{5B8CFC36-41B7-BF3F-432F-2C56E21B73CD}"/>
              </a:ext>
            </a:extLst>
          </p:cNvPr>
          <p:cNvSpPr txBox="1"/>
          <p:nvPr/>
        </p:nvSpPr>
        <p:spPr>
          <a:xfrm>
            <a:off x="646252" y="493852"/>
            <a:ext cx="52741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Energy Usage Comparison</a:t>
            </a:r>
          </a:p>
        </p:txBody>
      </p:sp>
      <p:pic>
        <p:nvPicPr>
          <p:cNvPr id="5" name="Picture 4" descr="M1076">
            <a:extLst>
              <a:ext uri="{FF2B5EF4-FFF2-40B4-BE49-F238E27FC236}">
                <a16:creationId xmlns:a16="http://schemas.microsoft.com/office/drawing/2014/main" id="{7EDEFCFF-0607-983F-4FB8-A86449B75318}"/>
              </a:ext>
            </a:extLst>
          </p:cNvPr>
          <p:cNvPicPr>
            <a:picLocks noChangeAspect="1"/>
          </p:cNvPicPr>
          <p:nvPr/>
        </p:nvPicPr>
        <p:blipFill>
          <a:blip r:embed="rId2"/>
          <a:stretch>
            <a:fillRect/>
          </a:stretch>
        </p:blipFill>
        <p:spPr>
          <a:xfrm>
            <a:off x="1579946" y="4487986"/>
            <a:ext cx="2656389" cy="1373723"/>
          </a:xfrm>
          <a:prstGeom prst="rect">
            <a:avLst/>
          </a:prstGeom>
        </p:spPr>
      </p:pic>
      <p:sp>
        <p:nvSpPr>
          <p:cNvPr id="2" name="Slide Number Placeholder 1">
            <a:extLst>
              <a:ext uri="{FF2B5EF4-FFF2-40B4-BE49-F238E27FC236}">
                <a16:creationId xmlns:a16="http://schemas.microsoft.com/office/drawing/2014/main" id="{91B84B18-12AF-80B0-F534-C6B375A747A7}"/>
              </a:ext>
            </a:extLst>
          </p:cNvPr>
          <p:cNvSpPr>
            <a:spLocks noGrp="1"/>
          </p:cNvSpPr>
          <p:nvPr>
            <p:ph type="sldNum" sz="quarter" idx="12"/>
          </p:nvPr>
        </p:nvSpPr>
        <p:spPr/>
        <p:txBody>
          <a:bodyPr/>
          <a:lstStyle/>
          <a:p>
            <a:fld id="{330EA680-D336-4FF7-8B7A-9848BB0A1C32}" type="slidenum">
              <a:rPr lang="en-US" smtClean="0"/>
              <a:t>36</a:t>
            </a:fld>
            <a:endParaRPr lang="en-US"/>
          </a:p>
        </p:txBody>
      </p:sp>
      <p:graphicFrame>
        <p:nvGraphicFramePr>
          <p:cNvPr id="6" name="Table 5">
            <a:extLst>
              <a:ext uri="{FF2B5EF4-FFF2-40B4-BE49-F238E27FC236}">
                <a16:creationId xmlns:a16="http://schemas.microsoft.com/office/drawing/2014/main" id="{A0B4AA72-B0CC-2316-AFD5-4DB13AC11BB9}"/>
              </a:ext>
            </a:extLst>
          </p:cNvPr>
          <p:cNvGraphicFramePr>
            <a:graphicFrameLocks noGrp="1"/>
          </p:cNvGraphicFramePr>
          <p:nvPr>
            <p:extLst>
              <p:ext uri="{D42A27DB-BD31-4B8C-83A1-F6EECF244321}">
                <p14:modId xmlns:p14="http://schemas.microsoft.com/office/powerpoint/2010/main" val="1816803700"/>
              </p:ext>
            </p:extLst>
          </p:nvPr>
        </p:nvGraphicFramePr>
        <p:xfrm>
          <a:off x="733062" y="1253923"/>
          <a:ext cx="4829415" cy="1677726"/>
        </p:xfrm>
        <a:graphic>
          <a:graphicData uri="http://schemas.openxmlformats.org/drawingml/2006/table">
            <a:tbl>
              <a:tblPr firstRow="1" bandRow="1">
                <a:tableStyleId>{5C22544A-7EE6-4342-B048-85BDC9FD1C3A}</a:tableStyleId>
              </a:tblPr>
              <a:tblGrid>
                <a:gridCol w="2162980">
                  <a:extLst>
                    <a:ext uri="{9D8B030D-6E8A-4147-A177-3AD203B41FA5}">
                      <a16:colId xmlns:a16="http://schemas.microsoft.com/office/drawing/2014/main" val="2090821361"/>
                    </a:ext>
                  </a:extLst>
                </a:gridCol>
                <a:gridCol w="1360801">
                  <a:extLst>
                    <a:ext uri="{9D8B030D-6E8A-4147-A177-3AD203B41FA5}">
                      <a16:colId xmlns:a16="http://schemas.microsoft.com/office/drawing/2014/main" val="2509478333"/>
                    </a:ext>
                  </a:extLst>
                </a:gridCol>
                <a:gridCol w="1305634">
                  <a:extLst>
                    <a:ext uri="{9D8B030D-6E8A-4147-A177-3AD203B41FA5}">
                      <a16:colId xmlns:a16="http://schemas.microsoft.com/office/drawing/2014/main" val="2954918461"/>
                    </a:ext>
                  </a:extLst>
                </a:gridCol>
              </a:tblGrid>
              <a:tr h="498441">
                <a:tc>
                  <a:txBody>
                    <a:bodyPr/>
                    <a:lstStyle/>
                    <a:p>
                      <a:pPr lvl="0">
                        <a:buNone/>
                      </a:pPr>
                      <a:r>
                        <a:rPr lang="en-US" sz="1600" dirty="0">
                          <a:latin typeface="Calibri"/>
                        </a:rPr>
                        <a:t>Training GPT-4 Total FLOPs (Estimated)</a:t>
                      </a:r>
                      <a:r>
                        <a:rPr lang="en-US" sz="1800" b="0" i="0" u="none" strike="noStrike" baseline="30000" noProof="0" dirty="0">
                          <a:solidFill>
                            <a:schemeClr val="bg1"/>
                          </a:solidFill>
                          <a:latin typeface="Calibri"/>
                        </a:rPr>
                        <a:t>11</a:t>
                      </a:r>
                      <a:endParaRPr lang="en-US" sz="1800">
                        <a:solidFill>
                          <a:schemeClr val="bg1"/>
                        </a:solidFill>
                        <a:latin typeface="Calibri"/>
                      </a:endParaRPr>
                    </a:p>
                  </a:txBody>
                  <a:tcPr/>
                </a:tc>
                <a:tc>
                  <a:txBody>
                    <a:bodyPr/>
                    <a:lstStyle/>
                    <a:p>
                      <a:pPr lvl="0">
                        <a:buNone/>
                      </a:pPr>
                      <a:r>
                        <a:rPr lang="en-US" sz="1600" baseline="0" dirty="0">
                          <a:latin typeface="Calibri"/>
                        </a:rPr>
                        <a:t>25 x 10</a:t>
                      </a:r>
                      <a:r>
                        <a:rPr lang="en-US" sz="1600" baseline="30000" dirty="0">
                          <a:latin typeface="Calibri"/>
                        </a:rPr>
                        <a:t>25</a:t>
                      </a:r>
                    </a:p>
                  </a:txBody>
                  <a:tcPr/>
                </a:tc>
                <a:tc>
                  <a:txBody>
                    <a:bodyPr/>
                    <a:lstStyle/>
                    <a:p>
                      <a:pPr lvl="0">
                        <a:buNone/>
                      </a:pPr>
                      <a:endParaRPr lang="en-US" sz="1600" b="0" i="0" u="none" strike="noStrike" baseline="30000" noProof="0" dirty="0">
                        <a:solidFill>
                          <a:srgbClr val="000000"/>
                        </a:solidFill>
                        <a:latin typeface="Calibri"/>
                      </a:endParaRPr>
                    </a:p>
                  </a:txBody>
                  <a:tcPr/>
                </a:tc>
                <a:extLst>
                  <a:ext uri="{0D108BD9-81ED-4DB2-BD59-A6C34878D82A}">
                    <a16:rowId xmlns:a16="http://schemas.microsoft.com/office/drawing/2014/main" val="68142843"/>
                  </a:ext>
                </a:extLst>
              </a:tr>
              <a:tr h="397566">
                <a:tc>
                  <a:txBody>
                    <a:bodyPr/>
                    <a:lstStyle/>
                    <a:p>
                      <a:pPr lvl="0">
                        <a:buNone/>
                      </a:pPr>
                      <a:endParaRPr lang="en-US" sz="1600" dirty="0">
                        <a:latin typeface="Calibri"/>
                      </a:endParaRPr>
                    </a:p>
                  </a:txBody>
                  <a:tcPr/>
                </a:tc>
                <a:tc>
                  <a:txBody>
                    <a:bodyPr/>
                    <a:lstStyle/>
                    <a:p>
                      <a:pPr lvl="0" algn="l">
                        <a:lnSpc>
                          <a:spcPct val="100000"/>
                        </a:lnSpc>
                        <a:spcBef>
                          <a:spcPts val="0"/>
                        </a:spcBef>
                        <a:spcAft>
                          <a:spcPts val="0"/>
                        </a:spcAft>
                        <a:buNone/>
                      </a:pPr>
                      <a:r>
                        <a:rPr lang="en-US" sz="1600" b="1" i="0" u="none" strike="noStrike" baseline="30000" noProof="0" dirty="0">
                          <a:solidFill>
                            <a:schemeClr val="tx1"/>
                          </a:solidFill>
                          <a:latin typeface="Calibri"/>
                        </a:rPr>
                        <a:t>NVIDIA A100</a:t>
                      </a:r>
                    </a:p>
                  </a:txBody>
                  <a:tcPr/>
                </a:tc>
                <a:tc>
                  <a:txBody>
                    <a:bodyPr/>
                    <a:lstStyle/>
                    <a:p>
                      <a:pPr lvl="0" algn="l">
                        <a:lnSpc>
                          <a:spcPct val="100000"/>
                        </a:lnSpc>
                        <a:spcBef>
                          <a:spcPts val="0"/>
                        </a:spcBef>
                        <a:spcAft>
                          <a:spcPts val="0"/>
                        </a:spcAft>
                        <a:buNone/>
                      </a:pPr>
                      <a:r>
                        <a:rPr lang="en-US" sz="1600" b="1" i="0" u="none" strike="noStrike" baseline="30000" noProof="0" dirty="0">
                          <a:solidFill>
                            <a:schemeClr val="tx1"/>
                          </a:solidFill>
                          <a:latin typeface="Calibri"/>
                        </a:rPr>
                        <a:t>MYTHIC 1076</a:t>
                      </a:r>
                    </a:p>
                  </a:txBody>
                  <a:tcPr/>
                </a:tc>
                <a:extLst>
                  <a:ext uri="{0D108BD9-81ED-4DB2-BD59-A6C34878D82A}">
                    <a16:rowId xmlns:a16="http://schemas.microsoft.com/office/drawing/2014/main" val="956127202"/>
                  </a:ext>
                </a:extLst>
              </a:tr>
              <a:tr h="290757">
                <a:tc>
                  <a:txBody>
                    <a:bodyPr/>
                    <a:lstStyle/>
                    <a:p>
                      <a:r>
                        <a:rPr lang="en-US" sz="1600" dirty="0">
                          <a:latin typeface="Calibri"/>
                        </a:rPr>
                        <a:t>FLOPS/Watt</a:t>
                      </a:r>
                    </a:p>
                  </a:txBody>
                  <a:tcPr/>
                </a:tc>
                <a:tc>
                  <a:txBody>
                    <a:bodyPr/>
                    <a:lstStyle/>
                    <a:p>
                      <a:r>
                        <a:rPr lang="en-US" sz="1600" dirty="0">
                          <a:latin typeface="Calibri"/>
                        </a:rPr>
                        <a:t>10</a:t>
                      </a:r>
                      <a:r>
                        <a:rPr lang="en-US" sz="1600" baseline="30000" dirty="0">
                          <a:latin typeface="Calibri"/>
                        </a:rPr>
                        <a:t>12</a:t>
                      </a:r>
                    </a:p>
                  </a:txBody>
                  <a:tcPr/>
                </a:tc>
                <a:tc>
                  <a:txBody>
                    <a:bodyPr/>
                    <a:lstStyle/>
                    <a:p>
                      <a:r>
                        <a:rPr lang="en-US" sz="1600" dirty="0">
                          <a:latin typeface="Calibri"/>
                        </a:rPr>
                        <a:t>7.14x</a:t>
                      </a:r>
                      <a:r>
                        <a:rPr lang="en-US" sz="1600" b="0" i="0" u="none" strike="noStrike" noProof="0" dirty="0">
                          <a:solidFill>
                            <a:srgbClr val="000000"/>
                          </a:solidFill>
                          <a:latin typeface="Calibri"/>
                        </a:rPr>
                        <a:t>10</a:t>
                      </a:r>
                      <a:r>
                        <a:rPr lang="en-US" sz="1600" b="0" i="0" u="none" strike="noStrike" baseline="30000" noProof="0" dirty="0">
                          <a:solidFill>
                            <a:srgbClr val="000000"/>
                          </a:solidFill>
                          <a:latin typeface="Calibri"/>
                        </a:rPr>
                        <a:t>13 </a:t>
                      </a:r>
                      <a:endParaRPr lang="en-US" sz="1600" dirty="0">
                        <a:latin typeface="Calibri"/>
                      </a:endParaRPr>
                    </a:p>
                  </a:txBody>
                  <a:tcPr/>
                </a:tc>
                <a:extLst>
                  <a:ext uri="{0D108BD9-81ED-4DB2-BD59-A6C34878D82A}">
                    <a16:rowId xmlns:a16="http://schemas.microsoft.com/office/drawing/2014/main" val="3968578617"/>
                  </a:ext>
                </a:extLst>
              </a:tr>
              <a:tr h="284823">
                <a:tc>
                  <a:txBody>
                    <a:bodyPr/>
                    <a:lstStyle/>
                    <a:p>
                      <a:r>
                        <a:rPr lang="en-US" sz="1600" dirty="0">
                          <a:latin typeface="Calibri"/>
                        </a:rPr>
                        <a:t>Energy </a:t>
                      </a:r>
                    </a:p>
                  </a:txBody>
                  <a:tcPr/>
                </a:tc>
                <a:tc>
                  <a:txBody>
                    <a:bodyPr/>
                    <a:lstStyle/>
                    <a:p>
                      <a:r>
                        <a:rPr lang="en-US" sz="1600" dirty="0">
                          <a:latin typeface="Calibri"/>
                        </a:rPr>
                        <a:t>69.4 MWh</a:t>
                      </a:r>
                    </a:p>
                  </a:txBody>
                  <a:tcPr/>
                </a:tc>
                <a:tc>
                  <a:txBody>
                    <a:bodyPr/>
                    <a:lstStyle/>
                    <a:p>
                      <a:r>
                        <a:rPr lang="en-US" sz="1600" dirty="0">
                          <a:latin typeface="Calibri"/>
                        </a:rPr>
                        <a:t>9.7 MWh</a:t>
                      </a:r>
                    </a:p>
                  </a:txBody>
                  <a:tcPr/>
                </a:tc>
                <a:extLst>
                  <a:ext uri="{0D108BD9-81ED-4DB2-BD59-A6C34878D82A}">
                    <a16:rowId xmlns:a16="http://schemas.microsoft.com/office/drawing/2014/main" val="1336515269"/>
                  </a:ext>
                </a:extLst>
              </a:tr>
            </a:tbl>
          </a:graphicData>
        </a:graphic>
      </p:graphicFrame>
      <p:sp>
        <p:nvSpPr>
          <p:cNvPr id="7" name="TextBox 6">
            <a:extLst>
              <a:ext uri="{FF2B5EF4-FFF2-40B4-BE49-F238E27FC236}">
                <a16:creationId xmlns:a16="http://schemas.microsoft.com/office/drawing/2014/main" id="{01572794-FC0D-DB1D-9F7F-36437151324B}"/>
              </a:ext>
            </a:extLst>
          </p:cNvPr>
          <p:cNvSpPr txBox="1"/>
          <p:nvPr/>
        </p:nvSpPr>
        <p:spPr>
          <a:xfrm>
            <a:off x="7587204" y="1639748"/>
            <a:ext cx="22975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ea typeface="Calibri"/>
                <a:cs typeface="Calibri"/>
              </a:rPr>
              <a:t>Energy = </a:t>
            </a:r>
            <a:r>
              <a:rPr lang="en-US" sz="1600" u="sng" dirty="0">
                <a:latin typeface="Calibri"/>
                <a:ea typeface="Calibri"/>
                <a:cs typeface="Calibri"/>
              </a:rPr>
              <a:t>Total FLOPs</a:t>
            </a:r>
            <a:endParaRPr lang="en-US" sz="1600" dirty="0">
              <a:latin typeface="Calibri"/>
              <a:ea typeface="Calibri"/>
              <a:cs typeface="Calibri"/>
            </a:endParaRPr>
          </a:p>
          <a:p>
            <a:r>
              <a:rPr lang="en-US" sz="1600" dirty="0">
                <a:latin typeface="Calibri"/>
                <a:ea typeface="Calibri"/>
                <a:cs typeface="Calibri"/>
              </a:rPr>
              <a:t>                FLOPS/Watt</a:t>
            </a:r>
          </a:p>
          <a:p>
            <a:pPr algn="l"/>
            <a:endParaRPr lang="en-US" dirty="0"/>
          </a:p>
        </p:txBody>
      </p:sp>
      <p:sp>
        <p:nvSpPr>
          <p:cNvPr id="8" name="TextBox 7">
            <a:extLst>
              <a:ext uri="{FF2B5EF4-FFF2-40B4-BE49-F238E27FC236}">
                <a16:creationId xmlns:a16="http://schemas.microsoft.com/office/drawing/2014/main" id="{EF37FEB6-BFFD-3EA8-97B0-9411BE3402B4}"/>
              </a:ext>
            </a:extLst>
          </p:cNvPr>
          <p:cNvSpPr txBox="1"/>
          <p:nvPr/>
        </p:nvSpPr>
        <p:spPr>
          <a:xfrm>
            <a:off x="823731" y="3374020"/>
            <a:ext cx="47456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difference in energy of 59.7 MWh is roughly equivalent to the average monthly energy used by 60 U.S. households.</a:t>
            </a:r>
            <a:r>
              <a:rPr lang="en-US" baseline="30000" dirty="0"/>
              <a:t>14 </a:t>
            </a:r>
          </a:p>
        </p:txBody>
      </p:sp>
    </p:spTree>
    <p:extLst>
      <p:ext uri="{BB962C8B-B14F-4D97-AF65-F5344CB8AC3E}">
        <p14:creationId xmlns:p14="http://schemas.microsoft.com/office/powerpoint/2010/main" val="1639660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D10D-3E4B-05D8-F026-912A2A90B8AC}"/>
              </a:ext>
            </a:extLst>
          </p:cNvPr>
          <p:cNvSpPr>
            <a:spLocks noGrp="1"/>
          </p:cNvSpPr>
          <p:nvPr>
            <p:ph type="title"/>
          </p:nvPr>
        </p:nvSpPr>
        <p:spPr>
          <a:xfrm>
            <a:off x="838200" y="365125"/>
            <a:ext cx="10515600" cy="795057"/>
          </a:xfrm>
        </p:spPr>
        <p:txBody>
          <a:bodyPr/>
          <a:lstStyle/>
          <a:p>
            <a:r>
              <a:rPr lang="en-US" dirty="0">
                <a:latin typeface="Calibri"/>
                <a:ea typeface="Calibri"/>
                <a:cs typeface="Calibri"/>
              </a:rPr>
              <a:t>Summary and Conclusion</a:t>
            </a:r>
          </a:p>
        </p:txBody>
      </p:sp>
      <p:sp>
        <p:nvSpPr>
          <p:cNvPr id="4" name="Slide Number Placeholder 3">
            <a:extLst>
              <a:ext uri="{FF2B5EF4-FFF2-40B4-BE49-F238E27FC236}">
                <a16:creationId xmlns:a16="http://schemas.microsoft.com/office/drawing/2014/main" id="{63DD2575-18E5-2815-1958-764F4ED3E5DA}"/>
              </a:ext>
            </a:extLst>
          </p:cNvPr>
          <p:cNvSpPr>
            <a:spLocks noGrp="1"/>
          </p:cNvSpPr>
          <p:nvPr>
            <p:ph type="sldNum" sz="quarter" idx="12"/>
          </p:nvPr>
        </p:nvSpPr>
        <p:spPr/>
        <p:txBody>
          <a:bodyPr/>
          <a:lstStyle/>
          <a:p>
            <a:fld id="{330EA680-D336-4FF7-8B7A-9848BB0A1C32}" type="slidenum">
              <a:rPr lang="en-US" smtClean="0"/>
              <a:t>37</a:t>
            </a:fld>
            <a:endParaRPr lang="en-US"/>
          </a:p>
        </p:txBody>
      </p:sp>
      <p:sp>
        <p:nvSpPr>
          <p:cNvPr id="5" name="TextBox 4">
            <a:extLst>
              <a:ext uri="{FF2B5EF4-FFF2-40B4-BE49-F238E27FC236}">
                <a16:creationId xmlns:a16="http://schemas.microsoft.com/office/drawing/2014/main" id="{23AD0045-C6DC-0556-351B-6F571E8BD303}"/>
              </a:ext>
            </a:extLst>
          </p:cNvPr>
          <p:cNvSpPr txBox="1"/>
          <p:nvPr/>
        </p:nvSpPr>
        <p:spPr>
          <a:xfrm>
            <a:off x="902825" y="1334946"/>
            <a:ext cx="1078760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Hybrid computing takes advantage of the low power requirements and high speed performance of analog computers and the flexibility and precision of digital ones.</a:t>
            </a:r>
          </a:p>
          <a:p>
            <a:pPr marL="285750" indent="-285750">
              <a:buFont typeface="Arial"/>
              <a:buChar char="•"/>
            </a:pPr>
            <a:endParaRPr lang="en-US" dirty="0"/>
          </a:p>
          <a:p>
            <a:pPr marL="285750" indent="-285750">
              <a:buFont typeface="Arial"/>
              <a:buChar char="•"/>
            </a:pPr>
            <a:r>
              <a:rPr lang="en-US" dirty="0"/>
              <a:t>Hybrid computing has potential to solve complex mathematical systems for scientific researchers while conserving energy resources.</a:t>
            </a:r>
          </a:p>
          <a:p>
            <a:pPr marL="285750" indent="-285750">
              <a:buFont typeface="Arial"/>
              <a:buChar char="•"/>
            </a:pPr>
            <a:endParaRPr lang="en-US" dirty="0"/>
          </a:p>
          <a:p>
            <a:pPr marL="285750" indent="-285750">
              <a:buFont typeface="Arial"/>
              <a:buChar char="•"/>
            </a:pPr>
            <a:r>
              <a:rPr lang="en-US" dirty="0"/>
              <a:t>Hybrid computing is especially well suited for low power IoT edge devices.</a:t>
            </a:r>
          </a:p>
          <a:p>
            <a:pPr marL="285750" indent="-285750">
              <a:buFont typeface="Arial"/>
              <a:buChar char="•"/>
            </a:pPr>
            <a:endParaRPr lang="en-US" dirty="0"/>
          </a:p>
          <a:p>
            <a:pPr marL="285750" indent="-285750">
              <a:buFont typeface="Arial"/>
              <a:buChar char="•"/>
            </a:pPr>
            <a:r>
              <a:rPr lang="en-US" dirty="0"/>
              <a:t>Hybrid neural networks have potential to ease the increasing power demands of deep neural network training and inference</a:t>
            </a:r>
          </a:p>
          <a:p>
            <a:pPr marL="285750" indent="-285750">
              <a:buFont typeface="Arial"/>
              <a:buChar char="•"/>
            </a:pPr>
            <a:endParaRPr lang="en-US" dirty="0"/>
          </a:p>
          <a:p>
            <a:pPr marL="285750" indent="-285750">
              <a:buFont typeface="Arial"/>
              <a:buChar char="•"/>
            </a:pPr>
            <a:r>
              <a:rPr lang="en-US" dirty="0"/>
              <a:t>Analog memristors are being investigated by many teams to develop fast, low power variable resistance elements ideal for use in deep neural networks.</a:t>
            </a:r>
          </a:p>
          <a:p>
            <a:pPr marL="285750" indent="-285750">
              <a:buFont typeface="Arial"/>
              <a:buChar char="•"/>
            </a:pPr>
            <a:endParaRPr lang="en-US" dirty="0"/>
          </a:p>
          <a:p>
            <a:pPr marL="285750" indent="-285750">
              <a:buFont typeface="Arial"/>
              <a:buChar char="•"/>
            </a:pPr>
            <a:r>
              <a:rPr lang="en-US" dirty="0"/>
              <a:t>Other devices like phase change memory  and photonic resistors also hold promise as memory elements for AI.</a:t>
            </a:r>
          </a:p>
          <a:p>
            <a:endParaRPr lang="en-US" dirty="0"/>
          </a:p>
          <a:p>
            <a:endParaRPr lang="en-US" dirty="0"/>
          </a:p>
        </p:txBody>
      </p:sp>
    </p:spTree>
    <p:extLst>
      <p:ext uri="{BB962C8B-B14F-4D97-AF65-F5344CB8AC3E}">
        <p14:creationId xmlns:p14="http://schemas.microsoft.com/office/powerpoint/2010/main" val="392511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9085-43C2-4916-AA66-5E443867127B}"/>
              </a:ext>
            </a:extLst>
          </p:cNvPr>
          <p:cNvSpPr>
            <a:spLocks noGrp="1"/>
          </p:cNvSpPr>
          <p:nvPr>
            <p:ph type="title"/>
          </p:nvPr>
        </p:nvSpPr>
        <p:spPr>
          <a:xfrm>
            <a:off x="838200" y="365125"/>
            <a:ext cx="10515600" cy="563564"/>
          </a:xfrm>
        </p:spPr>
        <p:txBody>
          <a:bodyPr>
            <a:normAutofit/>
          </a:bodyPr>
          <a:lstStyle/>
          <a:p>
            <a:r>
              <a:rPr lang="en-US" sz="2800" dirty="0"/>
              <a:t>Remarks</a:t>
            </a:r>
          </a:p>
        </p:txBody>
      </p:sp>
      <p:sp>
        <p:nvSpPr>
          <p:cNvPr id="3" name="Content Placeholder 2">
            <a:extLst>
              <a:ext uri="{FF2B5EF4-FFF2-40B4-BE49-F238E27FC236}">
                <a16:creationId xmlns:a16="http://schemas.microsoft.com/office/drawing/2014/main" id="{9A466610-DB83-9DF2-0D75-3CB63BDC6F8A}"/>
              </a:ext>
            </a:extLst>
          </p:cNvPr>
          <p:cNvSpPr>
            <a:spLocks noGrp="1"/>
          </p:cNvSpPr>
          <p:nvPr>
            <p:ph idx="1"/>
          </p:nvPr>
        </p:nvSpPr>
        <p:spPr>
          <a:xfrm>
            <a:off x="838200" y="1352992"/>
            <a:ext cx="10515600" cy="4351338"/>
          </a:xfrm>
        </p:spPr>
        <p:txBody>
          <a:bodyPr vert="horz" lIns="91440" tIns="45720" rIns="91440" bIns="45720" rtlCol="0" anchor="t">
            <a:normAutofit fontScale="92500" lnSpcReduction="10000"/>
          </a:bodyPr>
          <a:lstStyle/>
          <a:p>
            <a:pPr marL="0" indent="0">
              <a:buNone/>
            </a:pPr>
            <a:r>
              <a:rPr lang="en-US" sz="1800" dirty="0"/>
              <a:t>I enjoyed learning about analog computation and how phenomena in the real world, which are described by differential equations, can be modeled using electronic components.  For me this is an exciting  reemergence of an old computing paradigm from before the proliferation of the digital computers and I hope the research and development of hybrid computers continues and has significant impacts. </a:t>
            </a:r>
          </a:p>
          <a:p>
            <a:pPr marL="0" indent="0">
              <a:buNone/>
            </a:pPr>
            <a:r>
              <a:rPr lang="en-US" sz="1800" dirty="0"/>
              <a:t>I did struggle to keep the project relevant to the class, as many of the papers I read discussed analog circuit design in great detail and so were in large part beyond the scope of my project.  This topic calls attention to the weaknesses of the Von Neumann architecture in the context of AI and scientific computing and in doing so I hope it creates a greater depth of understanding in all of these areas and provokes thought and creativity towards solutions, whether they involve hybrid computing or not.  </a:t>
            </a:r>
          </a:p>
          <a:p>
            <a:pPr marL="0" indent="0">
              <a:buNone/>
            </a:pPr>
            <a:r>
              <a:rPr lang="en-US" sz="1800"/>
              <a:t>While researching this project, I refreshed my basic knowledge of</a:t>
            </a:r>
            <a:r>
              <a:rPr lang="en-US" sz="1800" dirty="0"/>
              <a:t> differential equations and learned more </a:t>
            </a:r>
            <a:r>
              <a:rPr lang="en-US" sz="1800"/>
              <a:t>deeply about dynamical systems, both of which were unexpected but highly interesting.  I gained an in depth </a:t>
            </a:r>
            <a:r>
              <a:rPr lang="en-US" sz="1800" dirty="0"/>
              <a:t>understanding of the HCDC chip architecture and some of the design choices they made, although much of this was not relevant to this class.  </a:t>
            </a:r>
            <a:r>
              <a:rPr lang="en-US" sz="1800" dirty="0">
                <a:ea typeface="+mn-lt"/>
                <a:cs typeface="+mn-lt"/>
              </a:rPr>
              <a:t>There is a lot of exciting research underway relating to hybrid computing at present, involving both new systems and materials.   I hope that this project helped familiarize the class with some of the innovative research that may transform computation in the future.</a:t>
            </a:r>
          </a:p>
          <a:p>
            <a:pPr marL="0" indent="0">
              <a:buNone/>
            </a:pPr>
            <a:r>
              <a:rPr lang="en-US" sz="1800" dirty="0"/>
              <a:t>I am interested in doing more research in the field of analog computing and the development of analog chips for scientific computing applications.  I also have a long standing interest in neuromorphic circuits and deep neural networks and would like to continue to make them part of my studies.</a:t>
            </a:r>
          </a:p>
        </p:txBody>
      </p:sp>
      <p:sp>
        <p:nvSpPr>
          <p:cNvPr id="4" name="Slide Number Placeholder 3">
            <a:extLst>
              <a:ext uri="{FF2B5EF4-FFF2-40B4-BE49-F238E27FC236}">
                <a16:creationId xmlns:a16="http://schemas.microsoft.com/office/drawing/2014/main" id="{7535AD0C-8C94-EDBF-2E91-F7EAF7E80750}"/>
              </a:ext>
            </a:extLst>
          </p:cNvPr>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1265502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7C6C-651A-8478-E458-1A93768069B0}"/>
              </a:ext>
            </a:extLst>
          </p:cNvPr>
          <p:cNvSpPr>
            <a:spLocks noGrp="1"/>
          </p:cNvSpPr>
          <p:nvPr>
            <p:ph type="title"/>
          </p:nvPr>
        </p:nvSpPr>
        <p:spPr>
          <a:xfrm>
            <a:off x="838200" y="365125"/>
            <a:ext cx="10515600" cy="650374"/>
          </a:xfrm>
        </p:spPr>
        <p:txBody>
          <a:bodyPr>
            <a:normAutofit/>
          </a:bodyPr>
          <a:lstStyle/>
          <a:p>
            <a:r>
              <a:rPr lang="en-US" sz="2800" dirty="0">
                <a:latin typeface="Calibri"/>
                <a:cs typeface="Calibri"/>
              </a:rPr>
              <a:t>References</a:t>
            </a:r>
          </a:p>
        </p:txBody>
      </p:sp>
      <p:sp>
        <p:nvSpPr>
          <p:cNvPr id="3" name="Content Placeholder 2">
            <a:extLst>
              <a:ext uri="{FF2B5EF4-FFF2-40B4-BE49-F238E27FC236}">
                <a16:creationId xmlns:a16="http://schemas.microsoft.com/office/drawing/2014/main" id="{F7B94B10-B8EA-D371-ECA1-9CCB201B1D59}"/>
              </a:ext>
            </a:extLst>
          </p:cNvPr>
          <p:cNvSpPr>
            <a:spLocks noGrp="1"/>
          </p:cNvSpPr>
          <p:nvPr>
            <p:ph idx="1"/>
          </p:nvPr>
        </p:nvSpPr>
        <p:spPr>
          <a:xfrm>
            <a:off x="905719" y="1217954"/>
            <a:ext cx="10515600" cy="4814325"/>
          </a:xfrm>
        </p:spPr>
        <p:txBody>
          <a:bodyPr vert="horz" lIns="91440" tIns="45720" rIns="91440" bIns="45720" rtlCol="0" anchor="t">
            <a:normAutofit/>
          </a:bodyPr>
          <a:lstStyle/>
          <a:p>
            <a:pPr>
              <a:buAutoNum type="arabicPeriod"/>
            </a:pPr>
            <a:r>
              <a:rPr lang="en-US" sz="1100" err="1">
                <a:latin typeface="Calibri"/>
                <a:cs typeface="Calibri"/>
              </a:rPr>
              <a:t>Tsividis</a:t>
            </a:r>
            <a:r>
              <a:rPr lang="en-US" sz="1100" dirty="0">
                <a:latin typeface="Calibri"/>
                <a:cs typeface="Calibri"/>
              </a:rPr>
              <a:t>, Y.  (2017, December). Not your Father's Analog Computer, </a:t>
            </a:r>
            <a:r>
              <a:rPr lang="en-US" sz="1100" i="1" dirty="0">
                <a:latin typeface="Calibri"/>
                <a:cs typeface="Calibri"/>
              </a:rPr>
              <a:t>IEEE Spectrum.</a:t>
            </a:r>
            <a:r>
              <a:rPr lang="en-US" sz="1100" dirty="0">
                <a:latin typeface="Calibri"/>
                <a:cs typeface="Calibri"/>
              </a:rPr>
              <a:t> </a:t>
            </a:r>
            <a:r>
              <a:rPr lang="en-US" sz="1100" dirty="0">
                <a:latin typeface="Calibri"/>
                <a:ea typeface="+mn-lt"/>
                <a:cs typeface="+mn-lt"/>
                <a:hlinkClick r:id="rId2">
                  <a:extLst>
                    <a:ext uri="{A12FA001-AC4F-418D-AE19-62706E023703}">
                      <ahyp:hlinkClr xmlns:ahyp="http://schemas.microsoft.com/office/drawing/2018/hyperlinkcolor" val="tx"/>
                    </a:ext>
                  </a:extLst>
                </a:hlinkClick>
              </a:rPr>
              <a:t>https://spectrum.ieee.org/not-your-fathers-analog-computer</a:t>
            </a:r>
            <a:endParaRPr lang="en-US" sz="1100">
              <a:latin typeface="Calibri"/>
              <a:ea typeface="+mn-lt"/>
              <a:cs typeface="+mn-lt"/>
              <a:hlinkClick r:id="" action="ppaction://noaction">
                <a:extLst>
                  <a:ext uri="{A12FA001-AC4F-418D-AE19-62706E023703}">
                    <ahyp:hlinkClr xmlns:ahyp="http://schemas.microsoft.com/office/drawing/2018/hyperlinkcolor" val="tx"/>
                  </a:ext>
                </a:extLst>
              </a:hlinkClick>
            </a:endParaRPr>
          </a:p>
          <a:p>
            <a:pPr>
              <a:buAutoNum type="arabicPeriod"/>
            </a:pPr>
            <a:r>
              <a:rPr lang="en-US" sz="1100" dirty="0">
                <a:latin typeface="Calibri"/>
                <a:ea typeface="+mn-lt"/>
                <a:cs typeface="+mn-lt"/>
              </a:rPr>
              <a:t>Sebastian, A., Tuma, T., Papandreou, N. </a:t>
            </a:r>
            <a:r>
              <a:rPr lang="en-US" sz="1100" i="1" dirty="0">
                <a:latin typeface="Calibri"/>
                <a:ea typeface="+mn-lt"/>
                <a:cs typeface="+mn-lt"/>
              </a:rPr>
              <a:t>et al.</a:t>
            </a:r>
            <a:r>
              <a:rPr lang="en-US" sz="1100" dirty="0">
                <a:latin typeface="Calibri"/>
                <a:ea typeface="+mn-lt"/>
                <a:cs typeface="+mn-lt"/>
              </a:rPr>
              <a:t> (2017) Temporal correlation detection using computational phase-change memory. </a:t>
            </a:r>
            <a:r>
              <a:rPr lang="en-US" sz="1100" i="1" dirty="0">
                <a:latin typeface="Calibri"/>
                <a:ea typeface="+mn-lt"/>
                <a:cs typeface="+mn-lt"/>
              </a:rPr>
              <a:t>Nat Commun</a:t>
            </a:r>
            <a:r>
              <a:rPr lang="en-US" sz="1100" dirty="0">
                <a:latin typeface="Calibri"/>
                <a:ea typeface="+mn-lt"/>
                <a:cs typeface="+mn-lt"/>
              </a:rPr>
              <a:t> </a:t>
            </a:r>
            <a:r>
              <a:rPr lang="en-US" sz="1100" b="1" dirty="0">
                <a:latin typeface="Calibri"/>
                <a:ea typeface="+mn-lt"/>
                <a:cs typeface="+mn-lt"/>
              </a:rPr>
              <a:t>8</a:t>
            </a:r>
            <a:r>
              <a:rPr lang="en-US" sz="1100" dirty="0">
                <a:latin typeface="Calibri"/>
                <a:ea typeface="+mn-lt"/>
                <a:cs typeface="+mn-lt"/>
              </a:rPr>
              <a:t>, 1115. </a:t>
            </a:r>
            <a:r>
              <a:rPr lang="en-US" sz="1100" dirty="0">
                <a:latin typeface="Calibri"/>
                <a:ea typeface="+mn-lt"/>
                <a:cs typeface="+mn-lt"/>
                <a:hlinkClick r:id="rId3">
                  <a:extLst>
                    <a:ext uri="{A12FA001-AC4F-418D-AE19-62706E023703}">
                      <ahyp:hlinkClr xmlns:ahyp="http://schemas.microsoft.com/office/drawing/2018/hyperlinkcolor" val="tx"/>
                    </a:ext>
                  </a:extLst>
                </a:hlinkClick>
              </a:rPr>
              <a:t>https://doi.org/10.1038/s41467-017-01481-9</a:t>
            </a:r>
            <a:endParaRPr lang="en-US" sz="1100">
              <a:latin typeface="Calibri"/>
              <a:ea typeface="+mn-lt"/>
              <a:cs typeface="+mn-lt"/>
              <a:hlinkClick r:id="" action="ppaction://noaction">
                <a:extLst>
                  <a:ext uri="{A12FA001-AC4F-418D-AE19-62706E023703}">
                    <ahyp:hlinkClr xmlns:ahyp="http://schemas.microsoft.com/office/drawing/2018/hyperlinkcolor" val="tx"/>
                  </a:ext>
                </a:extLst>
              </a:hlinkClick>
            </a:endParaRPr>
          </a:p>
          <a:p>
            <a:pPr>
              <a:buAutoNum type="arabicPeriod"/>
            </a:pPr>
            <a:r>
              <a:rPr lang="en-US" sz="1100" dirty="0">
                <a:latin typeface="Calibri"/>
                <a:ea typeface="+mn-lt"/>
                <a:cs typeface="+mn-lt"/>
              </a:rPr>
              <a:t>Summary of Dynamic System Simulation Technology Based on Computer Simulation Model - Scientific Figure on ResearchGate. Available from: https://www.researchgate.net/figure/Schematic-diagram-of-analog-digital-hybrid-computer-At-the-same-time-there-are-many_fig2_346513733 [accessed 18 Apr, 2024]</a:t>
            </a:r>
          </a:p>
          <a:p>
            <a:pPr>
              <a:buAutoNum type="arabicPeriod"/>
            </a:pPr>
            <a:r>
              <a:rPr lang="en-US" sz="1100" dirty="0">
                <a:latin typeface="Calibri"/>
                <a:cs typeface="Calibri"/>
              </a:rPr>
              <a:t>Buckley, S. (2024, March).   IEA Study Sees AI, Cryptocurrency Doubling Data Center Energy Consumption by 2026. </a:t>
            </a:r>
            <a:r>
              <a:rPr lang="en-US" sz="1100" i="1" dirty="0">
                <a:latin typeface="Calibri"/>
                <a:cs typeface="Calibri"/>
              </a:rPr>
              <a:t>Data Center Frontier.</a:t>
            </a:r>
            <a:r>
              <a:rPr lang="en-US" sz="1100" dirty="0">
                <a:latin typeface="Calibri"/>
                <a:cs typeface="Calibri"/>
              </a:rPr>
              <a:t>  </a:t>
            </a:r>
            <a:r>
              <a:rPr lang="en-US" sz="1100" dirty="0">
                <a:latin typeface="Calibri"/>
                <a:ea typeface="+mn-lt"/>
                <a:cs typeface="+mn-lt"/>
                <a:hlinkClick r:id="rId4">
                  <a:extLst>
                    <a:ext uri="{A12FA001-AC4F-418D-AE19-62706E023703}">
                      <ahyp:hlinkClr xmlns:ahyp="http://schemas.microsoft.com/office/drawing/2018/hyperlinkcolor" val="tx"/>
                    </a:ext>
                  </a:extLst>
                </a:hlinkClick>
              </a:rPr>
              <a:t>https://www.datacenterfrontier.com/energy/article/33038469/iea-study-sees-ai-cryptocurrency-doubling-data-center-energy-consumption-by-2026</a:t>
            </a:r>
            <a:endParaRPr lang="en-US" sz="1100">
              <a:latin typeface="Calibri"/>
              <a:ea typeface="+mn-lt"/>
              <a:cs typeface="+mn-lt"/>
            </a:endParaRPr>
          </a:p>
          <a:p>
            <a:pPr>
              <a:buAutoNum type="arabicPeriod"/>
            </a:pPr>
            <a:r>
              <a:rPr lang="en-US" sz="1100" dirty="0">
                <a:latin typeface="Calibri"/>
                <a:ea typeface="+mn-lt"/>
                <a:cs typeface="+mn-lt"/>
              </a:rPr>
              <a:t>International Energy Agency.  Electricity Consumption.  </a:t>
            </a:r>
            <a:r>
              <a:rPr lang="en-US" sz="1100" dirty="0">
                <a:latin typeface="Calibri"/>
                <a:ea typeface="+mn-lt"/>
                <a:cs typeface="+mn-lt"/>
                <a:hlinkClick r:id="rId5">
                  <a:extLst>
                    <a:ext uri="{A12FA001-AC4F-418D-AE19-62706E023703}">
                      <ahyp:hlinkClr xmlns:ahyp="http://schemas.microsoft.com/office/drawing/2018/hyperlinkcolor" val="tx"/>
                    </a:ext>
                  </a:extLst>
                </a:hlinkClick>
              </a:rPr>
              <a:t>https://www.iea.org/reports/electricity-information-overview/electricity-consumption</a:t>
            </a:r>
            <a:endParaRPr lang="en-US" sz="1100">
              <a:latin typeface="Calibri"/>
              <a:ea typeface="+mn-lt"/>
              <a:cs typeface="+mn-lt"/>
              <a:hlinkClick r:id="" action="ppaction://noaction">
                <a:extLst>
                  <a:ext uri="{A12FA001-AC4F-418D-AE19-62706E023703}">
                    <ahyp:hlinkClr xmlns:ahyp="http://schemas.microsoft.com/office/drawing/2018/hyperlinkcolor" val="tx"/>
                  </a:ext>
                </a:extLst>
              </a:hlinkClick>
            </a:endParaRPr>
          </a:p>
          <a:p>
            <a:pPr>
              <a:lnSpc>
                <a:spcPct val="100000"/>
              </a:lnSpc>
              <a:buAutoNum type="arabicPeriod"/>
            </a:pPr>
            <a:r>
              <a:rPr lang="en-US" sz="1100" err="1">
                <a:latin typeface="Calibri"/>
                <a:ea typeface="+mn-lt"/>
                <a:cs typeface="+mn-lt"/>
              </a:rPr>
              <a:t>Berreby</a:t>
            </a:r>
            <a:r>
              <a:rPr lang="en-US" sz="1100" dirty="0">
                <a:latin typeface="Calibri"/>
                <a:ea typeface="+mn-lt"/>
                <a:cs typeface="+mn-lt"/>
              </a:rPr>
              <a:t>, D.  (</a:t>
            </a:r>
            <a:r>
              <a:rPr lang="en-US" sz="1100" dirty="0">
                <a:latin typeface="Calibri"/>
                <a:ea typeface="+mn-lt"/>
                <a:cs typeface="Calibri"/>
              </a:rPr>
              <a:t>2024, February) As</a:t>
            </a:r>
            <a:r>
              <a:rPr lang="en-US" sz="1100" dirty="0">
                <a:latin typeface="Calibri"/>
                <a:ea typeface="Calibri"/>
                <a:cs typeface="Calibri"/>
              </a:rPr>
              <a:t> Use of A.I. Soars, So Does the Energy and Water It Requires, </a:t>
            </a:r>
            <a:r>
              <a:rPr lang="en-US" sz="1100" i="1" dirty="0">
                <a:latin typeface="Calibri"/>
                <a:ea typeface="Calibri"/>
                <a:cs typeface="Calibri"/>
              </a:rPr>
              <a:t>Yale Environment 360</a:t>
            </a:r>
            <a:r>
              <a:rPr lang="en-US" sz="1100" dirty="0">
                <a:latin typeface="Calibri"/>
                <a:ea typeface="Calibri"/>
                <a:cs typeface="Calibri"/>
              </a:rPr>
              <a:t>.</a:t>
            </a:r>
            <a:r>
              <a:rPr lang="en-US" sz="1100" dirty="0">
                <a:latin typeface="Calibri"/>
                <a:ea typeface="+mn-lt"/>
                <a:cs typeface="Calibri"/>
              </a:rPr>
              <a:t>  </a:t>
            </a:r>
            <a:r>
              <a:rPr lang="en-US" sz="1100" cap="all" dirty="0">
                <a:latin typeface="Calibri"/>
                <a:ea typeface="+mn-lt"/>
                <a:cs typeface="+mn-lt"/>
              </a:rPr>
              <a:t> </a:t>
            </a:r>
            <a:r>
              <a:rPr lang="en-US" sz="1100" dirty="0">
                <a:latin typeface="Calibri"/>
                <a:ea typeface="+mn-lt"/>
                <a:cs typeface="+mn-lt"/>
                <a:hlinkClick r:id="rId6">
                  <a:extLst>
                    <a:ext uri="{A12FA001-AC4F-418D-AE19-62706E023703}">
                      <ahyp:hlinkClr xmlns:ahyp="http://schemas.microsoft.com/office/drawing/2018/hyperlinkcolor" val="tx"/>
                    </a:ext>
                  </a:extLst>
                </a:hlinkClick>
              </a:rPr>
              <a:t>https://e360.yale.edu/features/artificial-intelligence-climate-energy-emissions</a:t>
            </a:r>
          </a:p>
          <a:p>
            <a:pPr>
              <a:lnSpc>
                <a:spcPct val="100000"/>
              </a:lnSpc>
              <a:buAutoNum type="arabicPeriod"/>
            </a:pPr>
            <a:r>
              <a:rPr lang="en-US" sz="1100" dirty="0">
                <a:latin typeface="Calibri"/>
                <a:ea typeface="+mn-lt"/>
                <a:cs typeface="+mn-lt"/>
              </a:rPr>
              <a:t>Sparks, M.  (2023, Oct)  Should we be worried about AIs growing energy use?  </a:t>
            </a:r>
            <a:r>
              <a:rPr lang="en-US" sz="1100" i="1" err="1">
                <a:latin typeface="Calibri"/>
                <a:ea typeface="+mn-lt"/>
                <a:cs typeface="+mn-lt"/>
              </a:rPr>
              <a:t>NewScientist</a:t>
            </a:r>
            <a:r>
              <a:rPr lang="en-US" sz="1100" i="1" dirty="0">
                <a:latin typeface="Calibri"/>
                <a:ea typeface="+mn-lt"/>
                <a:cs typeface="+mn-lt"/>
              </a:rPr>
              <a:t>.</a:t>
            </a:r>
            <a:r>
              <a:rPr lang="en-US" sz="1100" dirty="0">
                <a:latin typeface="Calibri"/>
                <a:ea typeface="+mn-lt"/>
                <a:cs typeface="+mn-lt"/>
              </a:rPr>
              <a:t> </a:t>
            </a:r>
            <a:r>
              <a:rPr lang="en-US" sz="1100" dirty="0">
                <a:latin typeface="Calibri"/>
                <a:ea typeface="+mn-lt"/>
                <a:cs typeface="+mn-lt"/>
                <a:hlinkClick r:id="rId7">
                  <a:extLst>
                    <a:ext uri="{A12FA001-AC4F-418D-AE19-62706E023703}">
                      <ahyp:hlinkClr xmlns:ahyp="http://schemas.microsoft.com/office/drawing/2018/hyperlinkcolor" val="tx"/>
                    </a:ext>
                  </a:extLst>
                </a:hlinkClick>
              </a:rPr>
              <a:t>https://www.newscientist.com/article/2396064-should-we-be-worried-about-ais-growing-energy-use/?_ptid=%7Bkpdx%7DAAAAwt3ylrzzhAoKcmJhNGYxWmNwZRIQbHY2eGJ6OGxxYnA4dm1oNRoMRVg1Q1FOVDBDT0tYIiUxODIzb2ZvMGRrLTAwMDAzM25uYWg3NXB2dDY4dTdlamliczQ0KhtzaG93VGVtcGxhdGVWOVNaN1BOS1FBVFQ0NzQwAToMT1RDTzJDNlc2NEhGQg1PVFYwVjRDS1A5QTBWUhJ2LYUA8Bl2c2prdXVuaXJaDjcxLjExNy4xNDQuMTk1YgNkd2No8eyPsQZwE3gE</a:t>
            </a:r>
            <a:endParaRPr lang="en-US" sz="1100">
              <a:latin typeface="Calibri"/>
              <a:ea typeface="+mn-lt"/>
              <a:cs typeface="+mn-lt"/>
              <a:hlinkClick r:id="" action="ppaction://noaction">
                <a:extLst>
                  <a:ext uri="{A12FA001-AC4F-418D-AE19-62706E023703}">
                    <ahyp:hlinkClr xmlns:ahyp="http://schemas.microsoft.com/office/drawing/2018/hyperlinkcolor" val="tx"/>
                  </a:ext>
                </a:extLst>
              </a:hlinkClick>
            </a:endParaRPr>
          </a:p>
          <a:p>
            <a:pPr>
              <a:lnSpc>
                <a:spcPct val="100000"/>
              </a:lnSpc>
              <a:buAutoNum type="arabicPeriod"/>
            </a:pPr>
            <a:r>
              <a:rPr lang="en-US" sz="1100" dirty="0">
                <a:latin typeface="Calibri"/>
                <a:ea typeface="+mn-lt"/>
                <a:cs typeface="+mn-lt"/>
              </a:rPr>
              <a:t>Shankar, S.  (2023, October).  Energy Estimates Across Layers of Computing:  From Devices to Large-Scale Applications in Machine Learning for Natural Language Processing, Scientific Computing, and Cryptocurrency Mining, </a:t>
            </a:r>
            <a:r>
              <a:rPr lang="en-US" sz="1100" i="1" dirty="0">
                <a:latin typeface="Calibri"/>
                <a:ea typeface="+mn-lt"/>
                <a:cs typeface="+mn-lt"/>
              </a:rPr>
              <a:t>Computers and Society.</a:t>
            </a:r>
            <a:r>
              <a:rPr lang="en-US" sz="1100" dirty="0">
                <a:latin typeface="Calibri"/>
                <a:ea typeface="+mn-lt"/>
                <a:cs typeface="+mn-lt"/>
              </a:rPr>
              <a:t>   </a:t>
            </a:r>
            <a:r>
              <a:rPr lang="en-US" sz="1100" dirty="0">
                <a:latin typeface="Calibri"/>
                <a:ea typeface="+mn-lt"/>
                <a:cs typeface="+mn-lt"/>
                <a:hlinkClick r:id="rId8">
                  <a:extLst>
                    <a:ext uri="{A12FA001-AC4F-418D-AE19-62706E023703}">
                      <ahyp:hlinkClr xmlns:ahyp="http://schemas.microsoft.com/office/drawing/2018/hyperlinkcolor" val="tx"/>
                    </a:ext>
                  </a:extLst>
                </a:hlinkClick>
              </a:rPr>
              <a:t>https://arxiv.org/abs/2310.07516</a:t>
            </a:r>
            <a:endParaRPr lang="en-US" sz="1100">
              <a:latin typeface="Calibri"/>
              <a:ea typeface="+mn-lt"/>
              <a:cs typeface="Calibri"/>
              <a:hlinkClick r:id="" action="ppaction://noaction">
                <a:extLst>
                  <a:ext uri="{A12FA001-AC4F-418D-AE19-62706E023703}">
                    <ahyp:hlinkClr xmlns:ahyp="http://schemas.microsoft.com/office/drawing/2018/hyperlinkcolor" val="tx"/>
                  </a:ext>
                </a:extLst>
              </a:hlinkClick>
            </a:endParaRPr>
          </a:p>
          <a:p>
            <a:pPr>
              <a:lnSpc>
                <a:spcPct val="100000"/>
              </a:lnSpc>
              <a:buAutoNum type="arabicPeriod"/>
            </a:pPr>
            <a:r>
              <a:rPr lang="en-US" sz="1100" dirty="0">
                <a:latin typeface="Calibri"/>
                <a:ea typeface="+mn-lt"/>
                <a:cs typeface="+mn-lt"/>
              </a:rPr>
              <a:t>Ambrogio, S., Narayanan, P., Okazaki, A. </a:t>
            </a:r>
            <a:r>
              <a:rPr lang="en-US" sz="1100" i="1" dirty="0">
                <a:latin typeface="Calibri"/>
                <a:ea typeface="+mn-lt"/>
                <a:cs typeface="+mn-lt"/>
              </a:rPr>
              <a:t>et al.</a:t>
            </a:r>
            <a:r>
              <a:rPr lang="en-US" sz="1100" dirty="0">
                <a:latin typeface="Calibri"/>
                <a:ea typeface="+mn-lt"/>
                <a:cs typeface="+mn-lt"/>
              </a:rPr>
              <a:t> </a:t>
            </a:r>
            <a:r>
              <a:rPr lang="en-US" sz="1100" dirty="0">
                <a:latin typeface="Calibri"/>
                <a:ea typeface="+mn-lt"/>
                <a:cs typeface="Calibri"/>
              </a:rPr>
              <a:t>(2023, August) </a:t>
            </a:r>
            <a:r>
              <a:rPr lang="en-US" sz="1100" dirty="0">
                <a:latin typeface="Calibri"/>
                <a:ea typeface="+mn-lt"/>
                <a:cs typeface="+mn-lt"/>
              </a:rPr>
              <a:t>An analog-AI chip for energy-efficient speech recognition and transcription. </a:t>
            </a:r>
            <a:r>
              <a:rPr lang="en-US" sz="1100" i="1" dirty="0">
                <a:latin typeface="Calibri"/>
                <a:ea typeface="+mn-lt"/>
                <a:cs typeface="+mn-lt"/>
              </a:rPr>
              <a:t>Nature</a:t>
            </a:r>
            <a:r>
              <a:rPr lang="en-US" sz="1100" dirty="0">
                <a:latin typeface="Calibri"/>
                <a:ea typeface="+mn-lt"/>
                <a:cs typeface="+mn-lt"/>
              </a:rPr>
              <a:t> </a:t>
            </a:r>
            <a:r>
              <a:rPr lang="en-US" sz="1100" b="1" dirty="0">
                <a:latin typeface="Calibri"/>
                <a:ea typeface="+mn-lt"/>
                <a:cs typeface="+mn-lt"/>
              </a:rPr>
              <a:t>620</a:t>
            </a:r>
            <a:r>
              <a:rPr lang="en-US" sz="1100" dirty="0">
                <a:latin typeface="Calibri"/>
                <a:ea typeface="+mn-lt"/>
                <a:cs typeface="+mn-lt"/>
              </a:rPr>
              <a:t>, 768–775  </a:t>
            </a:r>
            <a:r>
              <a:rPr lang="en-US" sz="1100" dirty="0">
                <a:latin typeface="Calibri"/>
                <a:ea typeface="+mn-lt"/>
                <a:cs typeface="+mn-lt"/>
                <a:hlinkClick r:id="rId9">
                  <a:extLst>
                    <a:ext uri="{A12FA001-AC4F-418D-AE19-62706E023703}">
                      <ahyp:hlinkClr xmlns:ahyp="http://schemas.microsoft.com/office/drawing/2018/hyperlinkcolor" val="tx"/>
                    </a:ext>
                  </a:extLst>
                </a:hlinkClick>
              </a:rPr>
              <a:t>https://doi.org/10.1038/s41586-023-06337-5</a:t>
            </a:r>
            <a:endParaRPr lang="en-US" sz="1100">
              <a:latin typeface="Calibri"/>
              <a:ea typeface="+mn-lt"/>
              <a:cs typeface="Calibri"/>
              <a:hlinkClick r:id="" action="ppaction://noaction">
                <a:extLst>
                  <a:ext uri="{A12FA001-AC4F-418D-AE19-62706E023703}">
                    <ahyp:hlinkClr xmlns:ahyp="http://schemas.microsoft.com/office/drawing/2018/hyperlinkcolor" val="tx"/>
                  </a:ext>
                </a:extLst>
              </a:hlinkClick>
            </a:endParaRPr>
          </a:p>
          <a:p>
            <a:pPr>
              <a:lnSpc>
                <a:spcPct val="100000"/>
              </a:lnSpc>
              <a:buAutoNum type="arabicPeriod"/>
            </a:pPr>
            <a:endParaRPr lang="en-US" sz="1100" dirty="0">
              <a:solidFill>
                <a:srgbClr val="222222"/>
              </a:solidFill>
              <a:ea typeface="+mn-lt"/>
              <a:cs typeface="+mn-lt"/>
            </a:endParaRPr>
          </a:p>
        </p:txBody>
      </p:sp>
      <p:sp>
        <p:nvSpPr>
          <p:cNvPr id="4" name="Slide Number Placeholder 3">
            <a:extLst>
              <a:ext uri="{FF2B5EF4-FFF2-40B4-BE49-F238E27FC236}">
                <a16:creationId xmlns:a16="http://schemas.microsoft.com/office/drawing/2014/main" id="{136C95D5-811D-1327-A387-A9ACB4405100}"/>
              </a:ext>
            </a:extLst>
          </p:cNvPr>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498812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9D38E43-4D40-71B1-ED54-2EBE37D1B77B}"/>
              </a:ext>
            </a:extLst>
          </p:cNvPr>
          <p:cNvSpPr txBox="1">
            <a:spLocks/>
          </p:cNvSpPr>
          <p:nvPr/>
        </p:nvSpPr>
        <p:spPr>
          <a:xfrm>
            <a:off x="583091" y="308138"/>
            <a:ext cx="10014030" cy="795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ea typeface="+mj-lt"/>
                <a:cs typeface="+mj-lt"/>
              </a:rPr>
              <a:t>Why is there a resurgence in interest in alternatives to digital now?</a:t>
            </a:r>
          </a:p>
        </p:txBody>
      </p:sp>
      <p:pic>
        <p:nvPicPr>
          <p:cNvPr id="5" name="Picture 4" descr="A glass floor with blue tubes&#10;&#10;Description automatically generated">
            <a:extLst>
              <a:ext uri="{FF2B5EF4-FFF2-40B4-BE49-F238E27FC236}">
                <a16:creationId xmlns:a16="http://schemas.microsoft.com/office/drawing/2014/main" id="{6387AC58-0D4C-1FCB-A1D6-DFF8469E240A}"/>
              </a:ext>
            </a:extLst>
          </p:cNvPr>
          <p:cNvPicPr>
            <a:picLocks noChangeAspect="1"/>
          </p:cNvPicPr>
          <p:nvPr/>
        </p:nvPicPr>
        <p:blipFill>
          <a:blip r:embed="rId2"/>
          <a:stretch>
            <a:fillRect/>
          </a:stretch>
        </p:blipFill>
        <p:spPr>
          <a:xfrm>
            <a:off x="742712" y="4009359"/>
            <a:ext cx="3433822" cy="2244162"/>
          </a:xfrm>
          <a:prstGeom prst="rect">
            <a:avLst/>
          </a:prstGeom>
        </p:spPr>
      </p:pic>
      <p:pic>
        <p:nvPicPr>
          <p:cNvPr id="7" name="Picture 6" descr="A nuclear power plant with smoke coming out of it&#10;&#10;Description automatically generated">
            <a:extLst>
              <a:ext uri="{FF2B5EF4-FFF2-40B4-BE49-F238E27FC236}">
                <a16:creationId xmlns:a16="http://schemas.microsoft.com/office/drawing/2014/main" id="{9A03D6B6-D5AF-8823-1918-F90BB127B02E}"/>
              </a:ext>
            </a:extLst>
          </p:cNvPr>
          <p:cNvPicPr>
            <a:picLocks noChangeAspect="1"/>
          </p:cNvPicPr>
          <p:nvPr/>
        </p:nvPicPr>
        <p:blipFill>
          <a:blip r:embed="rId3"/>
          <a:stretch>
            <a:fillRect/>
          </a:stretch>
        </p:blipFill>
        <p:spPr>
          <a:xfrm>
            <a:off x="742709" y="1281539"/>
            <a:ext cx="2488559" cy="2163242"/>
          </a:xfrm>
          <a:prstGeom prst="rect">
            <a:avLst/>
          </a:prstGeom>
        </p:spPr>
      </p:pic>
      <p:sp>
        <p:nvSpPr>
          <p:cNvPr id="9" name="TextBox 8">
            <a:extLst>
              <a:ext uri="{FF2B5EF4-FFF2-40B4-BE49-F238E27FC236}">
                <a16:creationId xmlns:a16="http://schemas.microsoft.com/office/drawing/2014/main" id="{7811751E-18E3-0809-9C02-F1BF7BE5AE05}"/>
              </a:ext>
            </a:extLst>
          </p:cNvPr>
          <p:cNvSpPr txBox="1"/>
          <p:nvPr/>
        </p:nvSpPr>
        <p:spPr>
          <a:xfrm>
            <a:off x="3596127" y="1208634"/>
            <a:ext cx="786224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Digital computation is energy intensive.  Annual world data center energy consumption is projected to exceed 1000 terawatt-hours (</a:t>
            </a:r>
            <a:r>
              <a:rPr lang="en-US" sz="1600" dirty="0" err="1"/>
              <a:t>tWh</a:t>
            </a:r>
            <a:r>
              <a:rPr lang="en-US" sz="1600" dirty="0"/>
              <a:t>) by 2026 (about as much as is consumed by the country of Japan)</a:t>
            </a:r>
            <a:r>
              <a:rPr lang="en-US" sz="1600" baseline="30000" dirty="0"/>
              <a:t>5</a:t>
            </a:r>
            <a:r>
              <a:rPr lang="en-US" sz="1600" dirty="0"/>
              <a:t>.  One study estimates that AI will account for at least 85 to 135 (</a:t>
            </a:r>
            <a:r>
              <a:rPr lang="en-US" sz="1600" dirty="0" err="1"/>
              <a:t>tWh</a:t>
            </a:r>
            <a:r>
              <a:rPr lang="en-US" sz="1600" dirty="0"/>
              <a:t>) of data center energy use by 2027</a:t>
            </a:r>
            <a:r>
              <a:rPr lang="en-US" sz="1600" baseline="30000" dirty="0"/>
              <a:t>7</a:t>
            </a:r>
            <a:r>
              <a:rPr lang="en-US" sz="1600" dirty="0"/>
              <a:t>.</a:t>
            </a:r>
          </a:p>
        </p:txBody>
      </p:sp>
      <p:sp>
        <p:nvSpPr>
          <p:cNvPr id="11" name="TextBox 10">
            <a:extLst>
              <a:ext uri="{FF2B5EF4-FFF2-40B4-BE49-F238E27FC236}">
                <a16:creationId xmlns:a16="http://schemas.microsoft.com/office/drawing/2014/main" id="{87043C71-E89D-6E3C-38B8-B8080B4CB02F}"/>
              </a:ext>
            </a:extLst>
          </p:cNvPr>
          <p:cNvSpPr txBox="1"/>
          <p:nvPr/>
        </p:nvSpPr>
        <p:spPr>
          <a:xfrm>
            <a:off x="4447959" y="4003947"/>
            <a:ext cx="351954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Cooling AI servers requires water.  One study estimates that on average a half-liter of water is consumed for every GPT–3 session</a:t>
            </a:r>
            <a:r>
              <a:rPr lang="en-US" sz="1600" baseline="30000" dirty="0"/>
              <a:t>6</a:t>
            </a:r>
            <a:r>
              <a:rPr lang="en-US" dirty="0"/>
              <a:t>.</a:t>
            </a:r>
          </a:p>
        </p:txBody>
      </p:sp>
      <p:sp>
        <p:nvSpPr>
          <p:cNvPr id="13" name="TextBox 12">
            <a:extLst>
              <a:ext uri="{FF2B5EF4-FFF2-40B4-BE49-F238E27FC236}">
                <a16:creationId xmlns:a16="http://schemas.microsoft.com/office/drawing/2014/main" id="{3D09586D-146B-3676-8884-B8C061804CBB}"/>
              </a:ext>
            </a:extLst>
          </p:cNvPr>
          <p:cNvSpPr txBox="1"/>
          <p:nvPr/>
        </p:nvSpPr>
        <p:spPr>
          <a:xfrm>
            <a:off x="636607" y="900895"/>
            <a:ext cx="23226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t>Energy</a:t>
            </a:r>
          </a:p>
        </p:txBody>
      </p:sp>
      <p:sp>
        <p:nvSpPr>
          <p:cNvPr id="15" name="TextBox 14">
            <a:extLst>
              <a:ext uri="{FF2B5EF4-FFF2-40B4-BE49-F238E27FC236}">
                <a16:creationId xmlns:a16="http://schemas.microsoft.com/office/drawing/2014/main" id="{E4FB219F-2CF1-B7D7-691E-8D8F6AA866D2}"/>
              </a:ext>
            </a:extLst>
          </p:cNvPr>
          <p:cNvSpPr txBox="1"/>
          <p:nvPr/>
        </p:nvSpPr>
        <p:spPr>
          <a:xfrm>
            <a:off x="636606" y="3601653"/>
            <a:ext cx="23226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t>Water</a:t>
            </a:r>
          </a:p>
        </p:txBody>
      </p:sp>
      <p:pic>
        <p:nvPicPr>
          <p:cNvPr id="16" name="Picture 15" descr="Long rows of supercomputers with the name &amp;quot;Frontier&amp;quot; visible on the end">
            <a:extLst>
              <a:ext uri="{FF2B5EF4-FFF2-40B4-BE49-F238E27FC236}">
                <a16:creationId xmlns:a16="http://schemas.microsoft.com/office/drawing/2014/main" id="{973E6E62-221E-8CE7-C126-15F46D72CDB7}"/>
              </a:ext>
            </a:extLst>
          </p:cNvPr>
          <p:cNvPicPr>
            <a:picLocks noChangeAspect="1"/>
          </p:cNvPicPr>
          <p:nvPr/>
        </p:nvPicPr>
        <p:blipFill>
          <a:blip r:embed="rId4"/>
          <a:stretch>
            <a:fillRect/>
          </a:stretch>
        </p:blipFill>
        <p:spPr>
          <a:xfrm>
            <a:off x="8852706" y="3168920"/>
            <a:ext cx="2743199" cy="1542592"/>
          </a:xfrm>
          <a:prstGeom prst="rect">
            <a:avLst/>
          </a:prstGeom>
        </p:spPr>
      </p:pic>
      <p:sp>
        <p:nvSpPr>
          <p:cNvPr id="17" name="TextBox 16">
            <a:extLst>
              <a:ext uri="{FF2B5EF4-FFF2-40B4-BE49-F238E27FC236}">
                <a16:creationId xmlns:a16="http://schemas.microsoft.com/office/drawing/2014/main" id="{F960DF3F-D849-D43E-6802-0BF3C7E315C8}"/>
              </a:ext>
            </a:extLst>
          </p:cNvPr>
          <p:cNvSpPr txBox="1"/>
          <p:nvPr/>
        </p:nvSpPr>
        <p:spPr>
          <a:xfrm>
            <a:off x="3597798" y="2453833"/>
            <a:ext cx="54728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cs typeface="Calibri"/>
              </a:rPr>
              <a:t>Scientific Computations like COVID virion particle simulations  run on digital super computers can each require hundreds of kilowatt hours of energy</a:t>
            </a:r>
            <a:r>
              <a:rPr lang="en-US" sz="1600" baseline="30000" dirty="0">
                <a:latin typeface="Calibri"/>
                <a:cs typeface="Calibri"/>
              </a:rPr>
              <a:t>8</a:t>
            </a:r>
            <a:r>
              <a:rPr lang="en-US" sz="1600" dirty="0">
                <a:latin typeface="Calibri"/>
                <a:cs typeface="Calibri"/>
              </a:rPr>
              <a:t>.</a:t>
            </a:r>
          </a:p>
        </p:txBody>
      </p:sp>
      <p:sp>
        <p:nvSpPr>
          <p:cNvPr id="18" name="TextBox 17">
            <a:extLst>
              <a:ext uri="{FF2B5EF4-FFF2-40B4-BE49-F238E27FC236}">
                <a16:creationId xmlns:a16="http://schemas.microsoft.com/office/drawing/2014/main" id="{BA9619C6-BCEB-54D9-6A62-EB21532617A6}"/>
              </a:ext>
            </a:extLst>
          </p:cNvPr>
          <p:cNvSpPr txBox="1"/>
          <p:nvPr/>
        </p:nvSpPr>
        <p:spPr>
          <a:xfrm>
            <a:off x="8829555" y="4762982"/>
            <a:ext cx="2615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Frontier Supercomputer at Oak Ridge National Laboratory</a:t>
            </a:r>
          </a:p>
        </p:txBody>
      </p:sp>
      <p:sp>
        <p:nvSpPr>
          <p:cNvPr id="19" name="TextBox 18">
            <a:extLst>
              <a:ext uri="{FF2B5EF4-FFF2-40B4-BE49-F238E27FC236}">
                <a16:creationId xmlns:a16="http://schemas.microsoft.com/office/drawing/2014/main" id="{C33D4393-C2DF-40B1-4918-04CCEDA5B7EB}"/>
              </a:ext>
            </a:extLst>
          </p:cNvPr>
          <p:cNvSpPr txBox="1"/>
          <p:nvPr/>
        </p:nvSpPr>
        <p:spPr>
          <a:xfrm>
            <a:off x="640466" y="6248399"/>
            <a:ext cx="342610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Data center with water cooling infrastructure (blue pipes)</a:t>
            </a:r>
            <a:endParaRPr lang="en-US" dirty="0"/>
          </a:p>
        </p:txBody>
      </p:sp>
      <p:sp>
        <p:nvSpPr>
          <p:cNvPr id="2" name="Slide Number Placeholder 1">
            <a:extLst>
              <a:ext uri="{FF2B5EF4-FFF2-40B4-BE49-F238E27FC236}">
                <a16:creationId xmlns:a16="http://schemas.microsoft.com/office/drawing/2014/main" id="{4FEC96EB-4CD3-9C17-63A2-6978D0CDB1E8}"/>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123263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2F83-2865-91D1-54C7-507E9B6CCFB9}"/>
              </a:ext>
            </a:extLst>
          </p:cNvPr>
          <p:cNvSpPr>
            <a:spLocks noGrp="1"/>
          </p:cNvSpPr>
          <p:nvPr>
            <p:ph type="title"/>
          </p:nvPr>
        </p:nvSpPr>
        <p:spPr>
          <a:xfrm>
            <a:off x="838200" y="365125"/>
            <a:ext cx="10515600" cy="611791"/>
          </a:xfrm>
        </p:spPr>
        <p:txBody>
          <a:bodyPr/>
          <a:lstStyle/>
          <a:p>
            <a:r>
              <a:rPr lang="en-US" sz="2800" dirty="0"/>
              <a:t>References </a:t>
            </a:r>
          </a:p>
        </p:txBody>
      </p:sp>
      <p:sp>
        <p:nvSpPr>
          <p:cNvPr id="3" name="Content Placeholder 2">
            <a:extLst>
              <a:ext uri="{FF2B5EF4-FFF2-40B4-BE49-F238E27FC236}">
                <a16:creationId xmlns:a16="http://schemas.microsoft.com/office/drawing/2014/main" id="{53567544-4CE9-CA08-3639-C50C71164D83}"/>
              </a:ext>
            </a:extLst>
          </p:cNvPr>
          <p:cNvSpPr>
            <a:spLocks noGrp="1"/>
          </p:cNvSpPr>
          <p:nvPr>
            <p:ph idx="1"/>
          </p:nvPr>
        </p:nvSpPr>
        <p:spPr>
          <a:xfrm>
            <a:off x="896073" y="1073271"/>
            <a:ext cx="10515600" cy="5489515"/>
          </a:xfrm>
        </p:spPr>
        <p:txBody>
          <a:bodyPr vert="horz" lIns="91440" tIns="45720" rIns="91440" bIns="45720" rtlCol="0" anchor="t">
            <a:normAutofit/>
          </a:bodyPr>
          <a:lstStyle/>
          <a:p>
            <a:pPr marL="0" indent="0">
              <a:buNone/>
            </a:pPr>
            <a:r>
              <a:rPr lang="en-US" sz="1100" dirty="0">
                <a:latin typeface="Calibri"/>
                <a:ea typeface="+mn-lt"/>
                <a:cs typeface="+mn-lt"/>
              </a:rPr>
              <a:t>10.   Huang, Y., Guo, N., Seok, M.,</a:t>
            </a:r>
            <a:r>
              <a:rPr lang="en-US" sz="1100" err="1">
                <a:latin typeface="Calibri"/>
                <a:ea typeface="+mn-lt"/>
                <a:cs typeface="+mn-lt"/>
              </a:rPr>
              <a:t>Tsividis,</a:t>
            </a:r>
            <a:r>
              <a:rPr lang="en-US" sz="1100" err="1">
                <a:latin typeface="Calibri"/>
                <a:ea typeface="+mn-lt"/>
                <a:cs typeface="Calibri"/>
              </a:rPr>
              <a:t>Y</a:t>
            </a:r>
            <a:r>
              <a:rPr lang="en-US" sz="1100" dirty="0">
                <a:latin typeface="Calibri"/>
                <a:ea typeface="+mn-lt"/>
                <a:cs typeface="Calibri"/>
              </a:rPr>
              <a:t>. </a:t>
            </a:r>
            <a:r>
              <a:rPr lang="en-US" sz="1100" dirty="0">
                <a:latin typeface="Calibri"/>
                <a:ea typeface="+mn-lt"/>
                <a:cs typeface="+mn-lt"/>
              </a:rPr>
              <a:t>and </a:t>
            </a:r>
            <a:r>
              <a:rPr lang="en-US" sz="1100" err="1">
                <a:latin typeface="Calibri"/>
                <a:ea typeface="+mn-lt"/>
                <a:cs typeface="+mn-lt"/>
              </a:rPr>
              <a:t>Sethumadhavan,</a:t>
            </a:r>
            <a:r>
              <a:rPr lang="en-US" sz="1100" err="1">
                <a:latin typeface="Calibri"/>
                <a:ea typeface="+mn-lt"/>
                <a:cs typeface="Calibri"/>
              </a:rPr>
              <a:t>S</a:t>
            </a:r>
            <a:r>
              <a:rPr lang="en-US" sz="1100" dirty="0">
                <a:latin typeface="Calibri"/>
                <a:ea typeface="+mn-lt"/>
                <a:cs typeface="Calibri"/>
              </a:rPr>
              <a:t>.</a:t>
            </a:r>
            <a:r>
              <a:rPr lang="en-US" sz="1100" dirty="0">
                <a:latin typeface="Calibri"/>
                <a:ea typeface="+mn-lt"/>
                <a:cs typeface="+mn-lt"/>
              </a:rPr>
              <a:t> (2016) Evaluation of an Analog Accelerator for Linear Algebra.  ACM/IEEE 43rd Annual International Symposium on   Computer Architecture (ISCA), Seoul, Korea (South),pp. 570-582, </a:t>
            </a:r>
            <a:r>
              <a:rPr lang="en-US" sz="1100" err="1">
                <a:latin typeface="Calibri"/>
                <a:ea typeface="+mn-lt"/>
                <a:cs typeface="+mn-lt"/>
              </a:rPr>
              <a:t>doi</a:t>
            </a:r>
            <a:r>
              <a:rPr lang="en-US" sz="1100" dirty="0">
                <a:latin typeface="Calibri"/>
                <a:ea typeface="+mn-lt"/>
                <a:cs typeface="+mn-lt"/>
              </a:rPr>
              <a:t>: 10.1109/ISCA.2016.56. </a:t>
            </a:r>
            <a:r>
              <a:rPr lang="en-US" sz="1100" dirty="0">
                <a:latin typeface="Calibri"/>
                <a:ea typeface="+mn-lt"/>
                <a:cs typeface="+mn-lt"/>
                <a:hlinkClick r:id="rId2">
                  <a:extLst>
                    <a:ext uri="{A12FA001-AC4F-418D-AE19-62706E023703}">
                      <ahyp:hlinkClr xmlns:ahyp="http://schemas.microsoft.com/office/drawing/2018/hyperlinkcolor" val="tx"/>
                    </a:ext>
                  </a:extLst>
                </a:hlinkClick>
              </a:rPr>
              <a:t>https://ieeexplore.ieee.org/document/7551423</a:t>
            </a:r>
            <a:r>
              <a:rPr lang="en-US" sz="1100" dirty="0">
                <a:latin typeface="Calibri"/>
                <a:ea typeface="+mn-lt"/>
                <a:cs typeface="+mn-lt"/>
              </a:rPr>
              <a:t> </a:t>
            </a:r>
          </a:p>
          <a:p>
            <a:pPr marL="0" indent="0">
              <a:buNone/>
            </a:pPr>
            <a:r>
              <a:rPr lang="en-US" sz="1100" dirty="0">
                <a:latin typeface="Calibri"/>
                <a:cs typeface="Calibri"/>
              </a:rPr>
              <a:t>11.   Epoch Database, </a:t>
            </a:r>
            <a:r>
              <a:rPr lang="en-US" sz="1100" dirty="0">
                <a:latin typeface="Calibri"/>
                <a:ea typeface="+mn-lt"/>
                <a:cs typeface="+mn-lt"/>
                <a:hlinkClick r:id="rId3">
                  <a:extLst>
                    <a:ext uri="{A12FA001-AC4F-418D-AE19-62706E023703}">
                      <ahyp:hlinkClr xmlns:ahyp="http://schemas.microsoft.com/office/drawing/2018/hyperlinkcolor" val="tx"/>
                    </a:ext>
                  </a:extLst>
                </a:hlinkClick>
              </a:rPr>
              <a:t>https://epochai.org/data/epochdb/table</a:t>
            </a:r>
            <a:r>
              <a:rPr lang="en-US" sz="1100" dirty="0">
                <a:latin typeface="Calibri"/>
                <a:ea typeface="+mn-lt"/>
                <a:cs typeface="+mn-lt"/>
              </a:rPr>
              <a:t> and </a:t>
            </a:r>
            <a:r>
              <a:rPr lang="en-US" sz="1100" dirty="0" err="1">
                <a:latin typeface="Calibri"/>
                <a:ea typeface="+mn-lt"/>
                <a:cs typeface="+mn-lt"/>
              </a:rPr>
              <a:t>colab</a:t>
            </a:r>
            <a:r>
              <a:rPr lang="en-US" sz="1100" dirty="0">
                <a:latin typeface="Calibri"/>
                <a:ea typeface="+mn-lt"/>
                <a:cs typeface="+mn-lt"/>
              </a:rPr>
              <a:t> notebook linked to table </a:t>
            </a:r>
            <a:r>
              <a:rPr lang="en-US" sz="1100" dirty="0">
                <a:latin typeface="Calibri"/>
                <a:ea typeface="+mn-lt"/>
                <a:cs typeface="+mn-lt"/>
                <a:hlinkClick r:id="rId4">
                  <a:extLst>
                    <a:ext uri="{A12FA001-AC4F-418D-AE19-62706E023703}">
                      <ahyp:hlinkClr xmlns:ahyp="http://schemas.microsoft.com/office/drawing/2018/hyperlinkcolor" val="tx"/>
                    </a:ext>
                  </a:extLst>
                </a:hlinkClick>
              </a:rPr>
              <a:t>https://colab.research.google.com/drive/1O99z9b1I5O66bT78r9ScslE_nOj5irN9?usp=sharing</a:t>
            </a:r>
          </a:p>
          <a:p>
            <a:pPr marL="0" indent="0">
              <a:buNone/>
            </a:pPr>
            <a:r>
              <a:rPr lang="en-US" sz="1100" dirty="0">
                <a:latin typeface="Calibri"/>
                <a:ea typeface="Calibri"/>
                <a:cs typeface="Calibri"/>
              </a:rPr>
              <a:t>12.  </a:t>
            </a:r>
            <a:r>
              <a:rPr lang="en-US" sz="1100" err="1">
                <a:latin typeface="Calibri"/>
                <a:ea typeface="Calibri"/>
                <a:cs typeface="Arial"/>
              </a:rPr>
              <a:t>Desislavov</a:t>
            </a:r>
            <a:r>
              <a:rPr lang="en-US" sz="1100" dirty="0">
                <a:latin typeface="Calibri"/>
                <a:ea typeface="Calibri"/>
                <a:cs typeface="Arial"/>
              </a:rPr>
              <a:t>, R., Martínez-Plumed, F., &amp; Hernández-Orallo, J. (2021). Compute and energy consumption trends in deep learning inference. </a:t>
            </a:r>
            <a:r>
              <a:rPr lang="en-US" sz="1100" i="1" err="1">
                <a:latin typeface="Calibri"/>
                <a:ea typeface="Calibri"/>
                <a:cs typeface="Arial"/>
              </a:rPr>
              <a:t>arXiv</a:t>
            </a:r>
            <a:r>
              <a:rPr lang="en-US" sz="1100" i="1" dirty="0">
                <a:latin typeface="Calibri"/>
                <a:ea typeface="Calibri"/>
                <a:cs typeface="Arial"/>
              </a:rPr>
              <a:t> preprint arXiv:2109.05472</a:t>
            </a:r>
            <a:r>
              <a:rPr lang="en-US" sz="1100" dirty="0">
                <a:latin typeface="Calibri"/>
                <a:ea typeface="Calibri"/>
                <a:cs typeface="Arial"/>
              </a:rPr>
              <a:t>. </a:t>
            </a:r>
            <a:r>
              <a:rPr lang="en-US" sz="1100" dirty="0">
                <a:latin typeface="Calibri"/>
                <a:ea typeface="+mn-lt"/>
                <a:cs typeface="+mn-lt"/>
                <a:hlinkClick r:id="rId5">
                  <a:extLst>
                    <a:ext uri="{A12FA001-AC4F-418D-AE19-62706E023703}">
                      <ahyp:hlinkClr xmlns:ahyp="http://schemas.microsoft.com/office/drawing/2018/hyperlinkcolor" val="tx"/>
                    </a:ext>
                  </a:extLst>
                </a:hlinkClick>
              </a:rPr>
              <a:t>https://arxiv.org/abs/2109.05472</a:t>
            </a:r>
            <a:endParaRPr lang="en-US" sz="1100" dirty="0">
              <a:latin typeface="Calibri"/>
              <a:cs typeface="Calibri"/>
              <a:hlinkClick r:id="rId5">
                <a:extLst>
                  <a:ext uri="{A12FA001-AC4F-418D-AE19-62706E023703}">
                    <ahyp:hlinkClr xmlns:ahyp="http://schemas.microsoft.com/office/drawing/2018/hyperlinkcolor" val="tx"/>
                  </a:ext>
                </a:extLst>
              </a:hlinkClick>
            </a:endParaRPr>
          </a:p>
          <a:p>
            <a:pPr marL="0" indent="0">
              <a:buNone/>
            </a:pPr>
            <a:r>
              <a:rPr lang="en-US" sz="1100" dirty="0">
                <a:latin typeface="Calibri"/>
                <a:ea typeface="Calibri"/>
                <a:cs typeface="Arial"/>
              </a:rPr>
              <a:t>13.  Mythic.</a:t>
            </a:r>
            <a:r>
              <a:rPr lang="en-US" sz="1100" dirty="0">
                <a:latin typeface="Calibri"/>
                <a:ea typeface="Calibri"/>
                <a:cs typeface="Calibri"/>
              </a:rPr>
              <a:t> (2022). Mythic Highlights its Power-Efficient AI Solution and Previews Next-Gen Architecture.  </a:t>
            </a:r>
            <a:r>
              <a:rPr lang="en-US" sz="1100" dirty="0">
                <a:latin typeface="Calibri"/>
                <a:ea typeface="+mn-lt"/>
                <a:cs typeface="+mn-lt"/>
                <a:hlinkClick r:id="rId6">
                  <a:extLst>
                    <a:ext uri="{A12FA001-AC4F-418D-AE19-62706E023703}">
                      <ahyp:hlinkClr xmlns:ahyp="http://schemas.microsoft.com/office/drawing/2018/hyperlinkcolor" val="tx"/>
                    </a:ext>
                  </a:extLst>
                </a:hlinkClick>
              </a:rPr>
              <a:t>https://mythic.ai/whats-new/mythic-highlights-the-companys-power-efficient-ai-solution-and-previews-next-gen-architecture/#:~:text=This%20was%20highlighted%20with%20a,to%20a%20whole%20new%20level.</a:t>
            </a:r>
            <a:endParaRPr lang="en-US" sz="1100">
              <a:latin typeface="Calibri"/>
              <a:ea typeface="Calibri"/>
              <a:cs typeface="Calibri"/>
              <a:hlinkClick r:id="rId6">
                <a:extLst>
                  <a:ext uri="{A12FA001-AC4F-418D-AE19-62706E023703}">
                    <ahyp:hlinkClr xmlns:ahyp="http://schemas.microsoft.com/office/drawing/2018/hyperlinkcolor" val="tx"/>
                  </a:ext>
                </a:extLst>
              </a:hlinkClick>
            </a:endParaRPr>
          </a:p>
          <a:p>
            <a:pPr marL="0" indent="0">
              <a:buNone/>
            </a:pPr>
            <a:r>
              <a:rPr lang="en-US" sz="1100" dirty="0">
                <a:latin typeface="Calibri"/>
                <a:ea typeface="+mn-lt"/>
                <a:cs typeface="+mn-lt"/>
              </a:rPr>
              <a:t>14. U.S. Energy Information Administration.  Frequently Asked Questions.  </a:t>
            </a:r>
            <a:r>
              <a:rPr lang="en-US" sz="1100" dirty="0">
                <a:latin typeface="Calibri"/>
                <a:ea typeface="+mn-lt"/>
                <a:cs typeface="+mn-lt"/>
                <a:hlinkClick r:id="rId7">
                  <a:extLst>
                    <a:ext uri="{A12FA001-AC4F-418D-AE19-62706E023703}">
                      <ahyp:hlinkClr xmlns:ahyp="http://schemas.microsoft.com/office/drawing/2018/hyperlinkcolor" val="tx"/>
                    </a:ext>
                  </a:extLst>
                </a:hlinkClick>
              </a:rPr>
              <a:t>https://www.eia.gov/tools/faqs/faq.php?id=97&amp;t=3</a:t>
            </a:r>
            <a:endParaRPr lang="en-US" sz="1100" dirty="0">
              <a:latin typeface="Calibri"/>
              <a:cs typeface="Calibri"/>
              <a:hlinkClick r:id="rId7">
                <a:extLst>
                  <a:ext uri="{A12FA001-AC4F-418D-AE19-62706E023703}">
                    <ahyp:hlinkClr xmlns:ahyp="http://schemas.microsoft.com/office/drawing/2018/hyperlinkcolor" val="tx"/>
                  </a:ext>
                </a:extLst>
              </a:hlinkClick>
            </a:endParaRPr>
          </a:p>
          <a:p>
            <a:pPr marL="0" indent="0">
              <a:buNone/>
            </a:pPr>
            <a:r>
              <a:rPr lang="en-US" sz="1100" dirty="0">
                <a:latin typeface="Calibri"/>
                <a:ea typeface="Calibri"/>
                <a:cs typeface="Arial"/>
              </a:rPr>
              <a:t>15. Burr, G., Sebastian, A., Ando, T., </a:t>
            </a:r>
            <a:r>
              <a:rPr lang="en-US" sz="1100" err="1">
                <a:latin typeface="Calibri"/>
                <a:ea typeface="Calibri"/>
                <a:cs typeface="Arial"/>
              </a:rPr>
              <a:t>Haensch</a:t>
            </a:r>
            <a:r>
              <a:rPr lang="en-US" sz="1100" dirty="0">
                <a:latin typeface="Calibri"/>
                <a:ea typeface="Calibri"/>
                <a:cs typeface="Arial"/>
              </a:rPr>
              <a:t>, W.  (2021, November).  The Femtojoule Promise of Analog AI.   </a:t>
            </a:r>
            <a:r>
              <a:rPr lang="en-US" sz="1100" i="1" dirty="0">
                <a:latin typeface="Calibri"/>
                <a:ea typeface="Calibri"/>
                <a:cs typeface="Arial"/>
              </a:rPr>
              <a:t>IEEE Spectrum. </a:t>
            </a:r>
            <a:r>
              <a:rPr lang="en-US" sz="1100" i="1" dirty="0">
                <a:latin typeface="Calibri"/>
                <a:ea typeface="+mn-lt"/>
                <a:cs typeface="Arial"/>
              </a:rPr>
              <a:t> </a:t>
            </a:r>
            <a:r>
              <a:rPr lang="en-US" sz="1100" dirty="0">
                <a:latin typeface="Calibri"/>
                <a:ea typeface="+mn-lt"/>
                <a:cs typeface="+mn-lt"/>
                <a:hlinkClick r:id="rId8">
                  <a:extLst>
                    <a:ext uri="{A12FA001-AC4F-418D-AE19-62706E023703}">
                      <ahyp:hlinkClr xmlns:ahyp="http://schemas.microsoft.com/office/drawing/2018/hyperlinkcolor" val="tx"/>
                    </a:ext>
                  </a:extLst>
                </a:hlinkClick>
              </a:rPr>
              <a:t>https://spectrum.ieee.org/analog-ai</a:t>
            </a:r>
          </a:p>
          <a:p>
            <a:pPr marL="0" indent="0">
              <a:buNone/>
            </a:pPr>
            <a:r>
              <a:rPr lang="en-US" sz="1100" dirty="0">
                <a:latin typeface="Calibri"/>
                <a:ea typeface="Calibri"/>
                <a:cs typeface="Arial"/>
              </a:rPr>
              <a:t>16.</a:t>
            </a:r>
            <a:r>
              <a:rPr lang="en-US" sz="1100" dirty="0">
                <a:latin typeface="Calibri"/>
                <a:ea typeface="+mn-lt"/>
                <a:cs typeface="Arial"/>
              </a:rPr>
              <a:t>  </a:t>
            </a:r>
            <a:r>
              <a:rPr lang="en-US" sz="1100" dirty="0">
                <a:latin typeface="Calibri"/>
                <a:ea typeface="+mn-lt"/>
                <a:cs typeface="+mn-lt"/>
              </a:rPr>
              <a:t>Guo, N.</a:t>
            </a:r>
            <a:r>
              <a:rPr lang="en-US" sz="1100" i="1" dirty="0">
                <a:latin typeface="Calibri"/>
                <a:ea typeface="+mn-lt"/>
                <a:cs typeface="+mn-lt"/>
              </a:rPr>
              <a:t> et al.</a:t>
            </a:r>
            <a:r>
              <a:rPr lang="en-US" sz="1100" dirty="0">
                <a:latin typeface="Calibri"/>
                <a:ea typeface="+mn-lt"/>
                <a:cs typeface="+mn-lt"/>
              </a:rPr>
              <a:t> (2016, July).   Energy-Efficient Hybrid Analog/Digital Approximate Computation in Continuous Time.   </a:t>
            </a:r>
            <a:r>
              <a:rPr lang="en-US" sz="1100" i="1" dirty="0">
                <a:latin typeface="Calibri"/>
                <a:ea typeface="+mn-lt"/>
                <a:cs typeface="+mn-lt"/>
              </a:rPr>
              <a:t>IEEE Journal of Solid-State Circuits. V</a:t>
            </a:r>
            <a:r>
              <a:rPr lang="en-US" sz="1100" dirty="0">
                <a:latin typeface="Calibri"/>
                <a:ea typeface="+mn-lt"/>
                <a:cs typeface="+mn-lt"/>
              </a:rPr>
              <a:t>ol. 51, no. 7, pp. 1514-1524. </a:t>
            </a:r>
            <a:r>
              <a:rPr lang="en-US" sz="1100" dirty="0">
                <a:latin typeface="Calibri"/>
                <a:ea typeface="+mn-lt"/>
                <a:cs typeface="+mn-lt"/>
                <a:hlinkClick r:id="rId9">
                  <a:extLst>
                    <a:ext uri="{A12FA001-AC4F-418D-AE19-62706E023703}">
                      <ahyp:hlinkClr xmlns:ahyp="http://schemas.microsoft.com/office/drawing/2018/hyperlinkcolor" val="tx"/>
                    </a:ext>
                  </a:extLst>
                </a:hlinkClick>
              </a:rPr>
              <a:t>https://ieeexplore.ieee.org/document/7463004</a:t>
            </a:r>
          </a:p>
          <a:p>
            <a:pPr marL="0" indent="0">
              <a:buNone/>
            </a:pPr>
            <a:r>
              <a:rPr lang="en-US" sz="1100" dirty="0">
                <a:latin typeface="Calibri"/>
                <a:ea typeface="Calibri"/>
                <a:cs typeface="Arial"/>
              </a:rPr>
              <a:t>17.  </a:t>
            </a:r>
            <a:r>
              <a:rPr lang="en-US" sz="1100" dirty="0">
                <a:latin typeface="Calibri"/>
                <a:ea typeface="+mn-lt"/>
                <a:cs typeface="+mn-lt"/>
              </a:rPr>
              <a:t>Guo, N., et al. (2015, September). Continuous-time hybrid computation with programmable nonlinearities.  </a:t>
            </a:r>
            <a:r>
              <a:rPr lang="en-US" sz="1100" i="1" dirty="0">
                <a:latin typeface="Calibri"/>
                <a:ea typeface="+mn-lt"/>
                <a:cs typeface="+mn-lt"/>
              </a:rPr>
              <a:t>ESSCIRC Conference 2015 - 41st European Solid-State Circuits Conference (ESSCIRC). </a:t>
            </a:r>
            <a:r>
              <a:rPr lang="en-US" sz="1100" dirty="0">
                <a:latin typeface="Calibri"/>
                <a:ea typeface="+mn-lt"/>
                <a:cs typeface="+mn-lt"/>
              </a:rPr>
              <a:t> Graz, Austria, pp. 279-282.   </a:t>
            </a:r>
            <a:r>
              <a:rPr lang="en-US" sz="1100" dirty="0">
                <a:latin typeface="Calibri"/>
                <a:ea typeface="+mn-lt"/>
                <a:cs typeface="+mn-lt"/>
                <a:hlinkClick r:id="rId10">
                  <a:extLst>
                    <a:ext uri="{A12FA001-AC4F-418D-AE19-62706E023703}">
                      <ahyp:hlinkClr xmlns:ahyp="http://schemas.microsoft.com/office/drawing/2018/hyperlinkcolor" val="tx"/>
                    </a:ext>
                  </a:extLst>
                </a:hlinkClick>
              </a:rPr>
              <a:t>https://ieeexplore.ieee.org/document/7313881</a:t>
            </a:r>
          </a:p>
          <a:p>
            <a:pPr marL="0" indent="0">
              <a:buNone/>
            </a:pPr>
            <a:r>
              <a:rPr lang="en-US" sz="1100" dirty="0">
                <a:latin typeface="Calibri"/>
                <a:ea typeface="Calibri"/>
                <a:cs typeface="Arial"/>
              </a:rPr>
              <a:t>18.  Mythic. (2022).  </a:t>
            </a:r>
            <a:r>
              <a:rPr lang="en-US" sz="1100" i="1" dirty="0">
                <a:latin typeface="Calibri"/>
                <a:ea typeface="+mn-lt"/>
                <a:cs typeface="+mn-lt"/>
              </a:rPr>
              <a:t>Taking powerful, efficient inference to the edge</a:t>
            </a:r>
            <a:r>
              <a:rPr lang="en-US" sz="1100" dirty="0">
                <a:latin typeface="Calibri"/>
                <a:ea typeface="+mn-lt"/>
                <a:cs typeface="+mn-lt"/>
              </a:rPr>
              <a:t>[White paper].  </a:t>
            </a:r>
            <a:r>
              <a:rPr lang="en-US" sz="1100" dirty="0">
                <a:latin typeface="Calibri"/>
                <a:ea typeface="+mn-lt"/>
                <a:cs typeface="+mn-lt"/>
                <a:hlinkClick r:id="rId11">
                  <a:extLst>
                    <a:ext uri="{A12FA001-AC4F-418D-AE19-62706E023703}">
                      <ahyp:hlinkClr xmlns:ahyp="http://schemas.microsoft.com/office/drawing/2018/hyperlinkcolor" val="tx"/>
                    </a:ext>
                  </a:extLst>
                </a:hlinkClick>
              </a:rPr>
              <a:t>https://mythic.ai/wp-content/uploads/2022/02/MythicWhitepaper-2019oct31.pdf</a:t>
            </a:r>
            <a:endParaRPr lang="en-US" sz="1100">
              <a:latin typeface="Calibri"/>
              <a:ea typeface="+mn-lt"/>
              <a:cs typeface="Arial"/>
              <a:hlinkClick r:id="rId11">
                <a:extLst>
                  <a:ext uri="{A12FA001-AC4F-418D-AE19-62706E023703}">
                    <ahyp:hlinkClr xmlns:ahyp="http://schemas.microsoft.com/office/drawing/2018/hyperlinkcolor" val="tx"/>
                  </a:ext>
                </a:extLst>
              </a:hlinkClick>
            </a:endParaRPr>
          </a:p>
          <a:p>
            <a:pPr marL="0" indent="0">
              <a:buNone/>
            </a:pPr>
            <a:r>
              <a:rPr lang="en-US" sz="1100" dirty="0">
                <a:latin typeface="Calibri"/>
                <a:cs typeface="Calibri"/>
              </a:rPr>
              <a:t>19.  Ulmann, B. (2018, December) The Aizawa attractor.  </a:t>
            </a:r>
            <a:r>
              <a:rPr lang="en-US" sz="1100" i="1" dirty="0">
                <a:latin typeface="Calibri"/>
                <a:cs typeface="Calibri"/>
              </a:rPr>
              <a:t>Analog Paradigm Application Note #17.  </a:t>
            </a:r>
            <a:r>
              <a:rPr lang="en-US" sz="1100" dirty="0">
                <a:latin typeface="Calibri"/>
                <a:cs typeface="Calibri"/>
                <a:hlinkClick r:id="rId12">
                  <a:extLst>
                    <a:ext uri="{A12FA001-AC4F-418D-AE19-62706E023703}">
                      <ahyp:hlinkClr xmlns:ahyp="http://schemas.microsoft.com/office/drawing/2018/hyperlinkcolor" val="tx"/>
                    </a:ext>
                  </a:extLst>
                </a:hlinkClick>
              </a:rPr>
              <a:t>https://analogparadigm.com/downloads/alpaca_17.pd</a:t>
            </a:r>
          </a:p>
          <a:p>
            <a:pPr>
              <a:buNone/>
            </a:pPr>
            <a:r>
              <a:rPr lang="en-US" sz="1100" dirty="0">
                <a:solidFill>
                  <a:srgbClr val="1A1A1A"/>
                </a:solidFill>
                <a:latin typeface="Calibri"/>
                <a:cs typeface="Calibri"/>
              </a:rPr>
              <a:t>20. </a:t>
            </a:r>
            <a:r>
              <a:rPr lang="en-US" sz="1100" dirty="0">
                <a:latin typeface="Calibri"/>
                <a:cs typeface="Calibri"/>
              </a:rPr>
              <a:t>Onen, M, et al. (2022, July).  Nanosecond protonic programmable resistors for analog deep learning.  </a:t>
            </a:r>
            <a:r>
              <a:rPr lang="en-US" sz="1100" i="1" dirty="0">
                <a:latin typeface="Calibri"/>
                <a:cs typeface="Calibri"/>
              </a:rPr>
              <a:t>Science.  </a:t>
            </a:r>
            <a:r>
              <a:rPr lang="en-US" sz="1100" dirty="0">
                <a:latin typeface="Calibri"/>
                <a:cs typeface="Calibri"/>
              </a:rPr>
              <a:t>Vol 377, Issue 6605, pp. 539-543.   </a:t>
            </a:r>
            <a:r>
              <a:rPr lang="en-US" sz="1100" dirty="0">
                <a:ea typeface="+mn-lt"/>
                <a:cs typeface="+mn-lt"/>
                <a:hlinkClick r:id="rId13">
                  <a:extLst>
                    <a:ext uri="{A12FA001-AC4F-418D-AE19-62706E023703}">
                      <ahyp:hlinkClr xmlns:ahyp="http://schemas.microsoft.com/office/drawing/2018/hyperlinkcolor" val="tx"/>
                    </a:ext>
                  </a:extLst>
                </a:hlinkClick>
              </a:rPr>
              <a:t>https://www.science.org/doi/10.1126/science.abp8064#body-ref-R14</a:t>
            </a:r>
            <a:endParaRPr lang="en-US" sz="1100">
              <a:ea typeface="+mn-lt"/>
              <a:cs typeface="+mn-lt"/>
              <a:hlinkClick r:id="rId13">
                <a:extLst>
                  <a:ext uri="{A12FA001-AC4F-418D-AE19-62706E023703}">
                    <ahyp:hlinkClr xmlns:ahyp="http://schemas.microsoft.com/office/drawing/2018/hyperlinkcolor" val="tx"/>
                  </a:ext>
                </a:extLst>
              </a:hlinkClick>
            </a:endParaRPr>
          </a:p>
          <a:p>
            <a:pPr>
              <a:buNone/>
            </a:pPr>
            <a:r>
              <a:rPr lang="en-US" sz="1100" dirty="0">
                <a:solidFill>
                  <a:srgbClr val="000000"/>
                </a:solidFill>
                <a:latin typeface="Aptos"/>
                <a:cs typeface="Calibri"/>
              </a:rPr>
              <a:t>21. Cao, Z.,  Sun, B.,  </a:t>
            </a:r>
            <a:r>
              <a:rPr lang="en-US" sz="1100" dirty="0">
                <a:solidFill>
                  <a:srgbClr val="000000"/>
                </a:solidFill>
                <a:ea typeface="+mn-lt"/>
                <a:cs typeface="+mn-lt"/>
              </a:rPr>
              <a:t>Zhou,</a:t>
            </a:r>
            <a:r>
              <a:rPr lang="en-US" sz="1100" dirty="0">
                <a:solidFill>
                  <a:srgbClr val="000000"/>
                </a:solidFill>
                <a:latin typeface="Aptos"/>
                <a:cs typeface="Calibri"/>
              </a:rPr>
              <a:t> G., et al.  (</a:t>
            </a:r>
            <a:r>
              <a:rPr lang="en-US" sz="1100" dirty="0">
                <a:latin typeface="Aptos"/>
                <a:cs typeface="Calibri"/>
              </a:rPr>
              <a:t>2023 March).  </a:t>
            </a:r>
            <a:r>
              <a:rPr lang="en-US" sz="1100" dirty="0">
                <a:latin typeface="Calibri"/>
                <a:cs typeface="Calibri"/>
              </a:rPr>
              <a:t>Memristor-based neural networks: a bridge from device to artificial intelligence.  </a:t>
            </a:r>
            <a:r>
              <a:rPr lang="en-US" sz="1100" i="1" dirty="0">
                <a:latin typeface="Calibri"/>
                <a:cs typeface="Calibri"/>
              </a:rPr>
              <a:t>Nanoscale Horizons.  </a:t>
            </a:r>
            <a:r>
              <a:rPr lang="en-US" sz="1100" dirty="0">
                <a:latin typeface="Calibri"/>
                <a:cs typeface="Calibri"/>
              </a:rPr>
              <a:t>Vol 8, pp. 76-745.</a:t>
            </a:r>
            <a:r>
              <a:rPr lang="en-US" sz="1100" dirty="0">
                <a:latin typeface="Calibri"/>
                <a:ea typeface="+mn-lt"/>
                <a:cs typeface="Calibri"/>
              </a:rPr>
              <a:t>  </a:t>
            </a:r>
            <a:r>
              <a:rPr lang="en-US" sz="1100" dirty="0">
                <a:ea typeface="+mn-lt"/>
                <a:cs typeface="+mn-lt"/>
                <a:hlinkClick r:id="rId14"/>
              </a:rPr>
              <a:t>https://pubs.rsc.org/en/content/articlelanding/2023/nh/d2nh00536k</a:t>
            </a:r>
            <a:endParaRPr lang="en-US" sz="1100">
              <a:solidFill>
                <a:srgbClr val="000000"/>
              </a:solidFill>
              <a:latin typeface="Calibri"/>
              <a:cs typeface="Calibri"/>
            </a:endParaRPr>
          </a:p>
          <a:p>
            <a:pPr>
              <a:buNone/>
            </a:pPr>
            <a:r>
              <a:rPr lang="en-US" sz="1100" dirty="0">
                <a:solidFill>
                  <a:srgbClr val="000000"/>
                </a:solidFill>
                <a:latin typeface="Aptos"/>
                <a:cs typeface="Calibri"/>
              </a:rPr>
              <a:t>22.  </a:t>
            </a:r>
            <a:r>
              <a:rPr lang="en-US" sz="1100" dirty="0">
                <a:solidFill>
                  <a:srgbClr val="161719"/>
                </a:solidFill>
                <a:ea typeface="+mn-lt"/>
                <a:cs typeface="+mn-lt"/>
              </a:rPr>
              <a:t>[Onur Mutlu Lectures]. (2023, November 6). </a:t>
            </a:r>
            <a:r>
              <a:rPr lang="en-US" sz="1100" i="1" dirty="0">
                <a:solidFill>
                  <a:srgbClr val="161719"/>
                </a:solidFill>
                <a:ea typeface="+mn-lt"/>
                <a:cs typeface="+mn-lt"/>
              </a:rPr>
              <a:t>Deep Learning Inference Using Computational Phase-Change Memory</a:t>
            </a:r>
            <a:r>
              <a:rPr lang="en-US" sz="1100" dirty="0">
                <a:solidFill>
                  <a:srgbClr val="161719"/>
                </a:solidFill>
                <a:ea typeface="+mn-lt"/>
                <a:cs typeface="+mn-lt"/>
              </a:rPr>
              <a:t> [Video]. You Tube. </a:t>
            </a:r>
            <a:r>
              <a:rPr lang="en-US" sz="1100" dirty="0">
                <a:solidFill>
                  <a:srgbClr val="161719"/>
                </a:solidFill>
                <a:ea typeface="+mn-lt"/>
                <a:cs typeface="+mn-lt"/>
                <a:hlinkClick r:id="rId15"/>
              </a:rPr>
              <a:t>https://www.youtube.com/watch?v=cEAirlU_KeY</a:t>
            </a:r>
            <a:endParaRPr lang="en-US" sz="1100" dirty="0">
              <a:solidFill>
                <a:srgbClr val="000000"/>
              </a:solidFill>
              <a:latin typeface="Aptos"/>
              <a:cs typeface="Calibri"/>
              <a:hlinkClick r:id="rId15"/>
            </a:endParaRPr>
          </a:p>
          <a:p>
            <a:pPr marL="0" indent="0">
              <a:buNone/>
            </a:pPr>
            <a:r>
              <a:rPr lang="en-US" sz="1100" dirty="0">
                <a:solidFill>
                  <a:srgbClr val="161719"/>
                </a:solidFill>
                <a:latin typeface="Aptos"/>
                <a:ea typeface="Calibri"/>
                <a:cs typeface="Calibri"/>
              </a:rPr>
              <a:t>23.  </a:t>
            </a:r>
            <a:r>
              <a:rPr lang="en-US" sz="1100" dirty="0">
                <a:latin typeface="Calibri"/>
                <a:ea typeface="Calibri"/>
                <a:cs typeface="Calibri"/>
              </a:rPr>
              <a:t> </a:t>
            </a:r>
            <a:r>
              <a:rPr lang="en-US" sz="1100" err="1">
                <a:latin typeface="Calibri"/>
                <a:ea typeface="Calibri"/>
                <a:cs typeface="Calibri"/>
              </a:rPr>
              <a:t>Schenk,</a:t>
            </a:r>
            <a:r>
              <a:rPr lang="en-US" sz="1100" err="1">
                <a:ea typeface="+mn-lt"/>
                <a:cs typeface="+mn-lt"/>
              </a:rPr>
              <a:t>F</a:t>
            </a:r>
            <a:r>
              <a:rPr lang="en-US" sz="1100" dirty="0">
                <a:latin typeface="Aptos"/>
                <a:ea typeface="Calibri"/>
                <a:cs typeface="Calibri"/>
              </a:rPr>
              <a:t>.</a:t>
            </a:r>
            <a:r>
              <a:rPr lang="en-US" sz="1100" dirty="0">
                <a:latin typeface="Calibri"/>
                <a:ea typeface="Calibri"/>
                <a:cs typeface="Calibri"/>
              </a:rPr>
              <a:t> M., Zellweger, T., </a:t>
            </a:r>
            <a:r>
              <a:rPr lang="en-US" sz="1100" err="1">
                <a:latin typeface="Calibri"/>
                <a:ea typeface="Calibri"/>
                <a:cs typeface="Calibri"/>
              </a:rPr>
              <a:t>Dhananjeya</a:t>
            </a:r>
            <a:r>
              <a:rPr lang="en-US" sz="1100" dirty="0">
                <a:latin typeface="Calibri"/>
                <a:ea typeface="Calibri"/>
                <a:cs typeface="Calibri"/>
              </a:rPr>
              <a:t>, K., et al. (2024). Phase-Change Memory from Molecular Tellurides </a:t>
            </a:r>
            <a:r>
              <a:rPr lang="en-US" sz="1100" i="1" dirty="0">
                <a:solidFill>
                  <a:srgbClr val="000000"/>
                </a:solidFill>
                <a:latin typeface="Calibri"/>
                <a:ea typeface="+mn-lt"/>
                <a:cs typeface="+mn-lt"/>
              </a:rPr>
              <a:t>ACS Nano. 18</a:t>
            </a:r>
            <a:r>
              <a:rPr lang="en-US" sz="1100" dirty="0">
                <a:solidFill>
                  <a:srgbClr val="000000"/>
                </a:solidFill>
                <a:latin typeface="Calibri"/>
                <a:ea typeface="+mn-lt"/>
                <a:cs typeface="+mn-lt"/>
              </a:rPr>
              <a:t> (1), pp. 1063-</a:t>
            </a:r>
            <a:r>
              <a:rPr lang="en-US" sz="1100">
                <a:solidFill>
                  <a:srgbClr val="000000"/>
                </a:solidFill>
                <a:latin typeface="Calibri"/>
                <a:ea typeface="+mn-lt"/>
                <a:cs typeface="+mn-lt"/>
              </a:rPr>
              <a:t>1072.        </a:t>
            </a:r>
            <a:r>
              <a:rPr lang="en-US" sz="1100" dirty="0">
                <a:solidFill>
                  <a:srgbClr val="000000"/>
                </a:solidFill>
                <a:ea typeface="+mn-lt"/>
                <a:cs typeface="+mn-lt"/>
                <a:hlinkClick r:id="rId16"/>
              </a:rPr>
              <a:t>  https://pubs.acs.org/doi/10.1021/acsnano.3c10312</a:t>
            </a:r>
            <a:endParaRPr lang="en-US" sz="1100" dirty="0">
              <a:latin typeface="Calibri"/>
              <a:ea typeface="Calibri"/>
              <a:cs typeface="Calibri"/>
              <a:hlinkClick r:id="rId16"/>
            </a:endParaRPr>
          </a:p>
          <a:p>
            <a:pPr>
              <a:buNone/>
            </a:pPr>
            <a:endParaRPr lang="en-US" sz="1100" dirty="0">
              <a:solidFill>
                <a:srgbClr val="161719"/>
              </a:solidFill>
              <a:latin typeface="Aptos"/>
              <a:ea typeface="Calibri"/>
              <a:cs typeface="Calibri"/>
            </a:endParaRPr>
          </a:p>
          <a:p>
            <a:pPr>
              <a:buNone/>
            </a:pPr>
            <a:endParaRPr lang="en-US" sz="1100" dirty="0">
              <a:solidFill>
                <a:srgbClr val="000000"/>
              </a:solidFill>
              <a:latin typeface="Aptos"/>
              <a:ea typeface="Calibri"/>
              <a:cs typeface="Calibri"/>
            </a:endParaRPr>
          </a:p>
          <a:p>
            <a:pPr>
              <a:buNone/>
            </a:pPr>
            <a:endParaRPr lang="en-US" sz="1100" i="1" dirty="0">
              <a:solidFill>
                <a:srgbClr val="1A1A1A"/>
              </a:solidFill>
              <a:latin typeface="Calibri"/>
              <a:ea typeface="Calibri"/>
              <a:cs typeface="Calibri"/>
            </a:endParaRPr>
          </a:p>
          <a:p>
            <a:pPr marL="0" indent="0">
              <a:buNone/>
            </a:pPr>
            <a:endParaRPr lang="en-US" sz="1100" dirty="0">
              <a:solidFill>
                <a:srgbClr val="000000"/>
              </a:solidFill>
              <a:latin typeface="Calibri"/>
              <a:ea typeface="Calibri"/>
              <a:cs typeface="Calibri"/>
            </a:endParaRPr>
          </a:p>
        </p:txBody>
      </p:sp>
      <p:sp>
        <p:nvSpPr>
          <p:cNvPr id="4" name="Slide Number Placeholder 3">
            <a:extLst>
              <a:ext uri="{FF2B5EF4-FFF2-40B4-BE49-F238E27FC236}">
                <a16:creationId xmlns:a16="http://schemas.microsoft.com/office/drawing/2014/main" id="{E20D93E0-1C50-4CC7-081C-D4DCA0C143F4}"/>
              </a:ext>
            </a:extLst>
          </p:cNvPr>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2328725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BD49-67EC-4617-E826-1B166FDB49AE}"/>
              </a:ext>
            </a:extLst>
          </p:cNvPr>
          <p:cNvSpPr>
            <a:spLocks noGrp="1"/>
          </p:cNvSpPr>
          <p:nvPr>
            <p:ph type="title"/>
          </p:nvPr>
        </p:nvSpPr>
        <p:spPr>
          <a:xfrm>
            <a:off x="838200" y="365125"/>
            <a:ext cx="10515600" cy="428526"/>
          </a:xfrm>
        </p:spPr>
        <p:txBody>
          <a:bodyPr>
            <a:normAutofit fontScale="90000"/>
          </a:bodyPr>
          <a:lstStyle/>
          <a:p>
            <a:r>
              <a:rPr lang="en-US" sz="2800" dirty="0">
                <a:latin typeface="Calibri"/>
                <a:cs typeface="Calibri"/>
              </a:rPr>
              <a:t>References</a:t>
            </a:r>
          </a:p>
        </p:txBody>
      </p:sp>
      <p:sp>
        <p:nvSpPr>
          <p:cNvPr id="3" name="Content Placeholder 2">
            <a:extLst>
              <a:ext uri="{FF2B5EF4-FFF2-40B4-BE49-F238E27FC236}">
                <a16:creationId xmlns:a16="http://schemas.microsoft.com/office/drawing/2014/main" id="{896A27DE-7DCC-1B47-0C35-5AF90386D4EB}"/>
              </a:ext>
            </a:extLst>
          </p:cNvPr>
          <p:cNvSpPr>
            <a:spLocks noGrp="1"/>
          </p:cNvSpPr>
          <p:nvPr>
            <p:ph idx="1"/>
          </p:nvPr>
        </p:nvSpPr>
        <p:spPr>
          <a:xfrm>
            <a:off x="838200" y="909296"/>
            <a:ext cx="10515600" cy="5267667"/>
          </a:xfrm>
        </p:spPr>
        <p:txBody>
          <a:bodyPr vert="horz" lIns="91440" tIns="45720" rIns="91440" bIns="45720" rtlCol="0" anchor="t">
            <a:normAutofit/>
          </a:bodyPr>
          <a:lstStyle/>
          <a:p>
            <a:pPr marL="0" indent="0">
              <a:buNone/>
            </a:pPr>
            <a:r>
              <a:rPr lang="en-US" sz="1100" dirty="0">
                <a:latin typeface="Calibri"/>
                <a:cs typeface="Calibri"/>
              </a:rPr>
              <a:t>24.  </a:t>
            </a:r>
            <a:r>
              <a:rPr lang="en-US" sz="1100" dirty="0" err="1">
                <a:latin typeface="Calibri"/>
                <a:cs typeface="Calibri"/>
              </a:rPr>
              <a:t>Mckenzie</a:t>
            </a:r>
            <a:r>
              <a:rPr lang="en-US" sz="1100" dirty="0">
                <a:latin typeface="Calibri"/>
                <a:cs typeface="Calibri"/>
              </a:rPr>
              <a:t>, J.  (2023, June).  Moore's </a:t>
            </a:r>
            <a:r>
              <a:rPr lang="en-US" sz="1100" dirty="0" err="1">
                <a:latin typeface="Calibri"/>
                <a:cs typeface="Calibri"/>
              </a:rPr>
              <a:t>law:further</a:t>
            </a:r>
            <a:r>
              <a:rPr lang="en-US" sz="1100" dirty="0">
                <a:latin typeface="Calibri"/>
                <a:cs typeface="Calibri"/>
              </a:rPr>
              <a:t> progress will push hard on the boundaries of physics and economics. </a:t>
            </a:r>
            <a:r>
              <a:rPr lang="en-US" sz="1100" i="1" dirty="0" err="1">
                <a:latin typeface="Calibri"/>
                <a:cs typeface="Calibri"/>
              </a:rPr>
              <a:t>Physicsworld</a:t>
            </a:r>
            <a:r>
              <a:rPr lang="en-US" sz="1100" i="1" dirty="0">
                <a:latin typeface="Calibri"/>
                <a:cs typeface="Calibri"/>
              </a:rPr>
              <a:t>. </a:t>
            </a:r>
            <a:r>
              <a:rPr lang="en-US" sz="1100" i="1" dirty="0">
                <a:latin typeface="Calibri"/>
                <a:ea typeface="+mn-lt"/>
                <a:cs typeface="+mn-lt"/>
              </a:rPr>
              <a:t>  </a:t>
            </a:r>
            <a:r>
              <a:rPr lang="en-US" sz="1100" dirty="0">
                <a:latin typeface="Calibri"/>
                <a:ea typeface="+mn-lt"/>
                <a:cs typeface="+mn-lt"/>
                <a:hlinkClick r:id="rId2"/>
              </a:rPr>
              <a:t>https://physicsworld.com/a/moores-law-further-progress-will-push-hard-on-the-boundaries-of-physics-and-economics/</a:t>
            </a:r>
            <a:r>
              <a:rPr lang="en-US" sz="1100" i="1" dirty="0">
                <a:latin typeface="Calibri"/>
                <a:cs typeface="Calibri"/>
              </a:rPr>
              <a:t> </a:t>
            </a:r>
          </a:p>
        </p:txBody>
      </p:sp>
      <p:sp>
        <p:nvSpPr>
          <p:cNvPr id="4" name="Slide Number Placeholder 3">
            <a:extLst>
              <a:ext uri="{FF2B5EF4-FFF2-40B4-BE49-F238E27FC236}">
                <a16:creationId xmlns:a16="http://schemas.microsoft.com/office/drawing/2014/main" id="{533C2A0A-CD46-65A6-7AD8-D2D832D2B781}"/>
              </a:ext>
            </a:extLst>
          </p:cNvPr>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73024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8FD1E94-B12F-434F-8027-5DBEAC55A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B3CDB76-5F29-C9DF-1118-497D6667B0F7}"/>
              </a:ext>
            </a:extLst>
          </p:cNvPr>
          <p:cNvSpPr>
            <a:spLocks noGrp="1"/>
          </p:cNvSpPr>
          <p:nvPr>
            <p:ph type="title"/>
          </p:nvPr>
        </p:nvSpPr>
        <p:spPr>
          <a:xfrm>
            <a:off x="838200" y="326543"/>
            <a:ext cx="10515600" cy="592500"/>
          </a:xfrm>
        </p:spPr>
        <p:txBody>
          <a:bodyPr>
            <a:normAutofit/>
          </a:bodyPr>
          <a:lstStyle/>
          <a:p>
            <a:r>
              <a:rPr lang="en-US" sz="2800" dirty="0">
                <a:latin typeface="Calibri"/>
                <a:ea typeface="+mj-lt"/>
                <a:cs typeface="+mj-lt"/>
              </a:rPr>
              <a:t>Why is there a resurgence in interest in alternatives to digital now?</a:t>
            </a:r>
          </a:p>
        </p:txBody>
      </p:sp>
      <p:sp>
        <p:nvSpPr>
          <p:cNvPr id="6" name="Content Placeholder 2">
            <a:extLst>
              <a:ext uri="{FF2B5EF4-FFF2-40B4-BE49-F238E27FC236}">
                <a16:creationId xmlns:a16="http://schemas.microsoft.com/office/drawing/2014/main" id="{42B6A671-2FB9-02F4-A9E2-4D37DFABFB39}"/>
              </a:ext>
            </a:extLst>
          </p:cNvPr>
          <p:cNvSpPr>
            <a:spLocks noGrp="1"/>
          </p:cNvSpPr>
          <p:nvPr/>
        </p:nvSpPr>
        <p:spPr>
          <a:xfrm>
            <a:off x="855664" y="1498163"/>
            <a:ext cx="4387427" cy="385452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9710" indent="-219710" defTabSz="704088">
              <a:lnSpc>
                <a:spcPct val="100000"/>
              </a:lnSpc>
              <a:spcBef>
                <a:spcPts val="0"/>
              </a:spcBef>
              <a:buFont typeface="Arial,Sans-Serif" panose="020B0604020202020204" pitchFamily="34" charset="0"/>
              <a:buChar char="•"/>
            </a:pPr>
            <a:r>
              <a:rPr lang="en-US" sz="1800" kern="1200" dirty="0">
                <a:latin typeface="Calibri"/>
                <a:cs typeface="Arial"/>
              </a:rPr>
              <a:t>Semiconductor manufacturing technology is approaching the physical limits of transistor miniaturization.</a:t>
            </a:r>
            <a:r>
              <a:rPr lang="en-US" sz="1800" dirty="0">
                <a:latin typeface="Calibri"/>
                <a:cs typeface="Arial"/>
              </a:rPr>
              <a:t> 2 nm is the width of 10 silicon atoms.</a:t>
            </a:r>
            <a:r>
              <a:rPr lang="en-US" sz="1800" baseline="30000" dirty="0">
                <a:latin typeface="Calibri"/>
                <a:cs typeface="Calibri"/>
              </a:rPr>
              <a:t>24</a:t>
            </a:r>
            <a:endParaRPr lang="en-US" sz="1800" kern="1200" baseline="30000" dirty="0">
              <a:latin typeface="Calibri"/>
              <a:cs typeface="Calibri"/>
            </a:endParaRPr>
          </a:p>
          <a:p>
            <a:pPr marL="219710" indent="-219710" defTabSz="704088">
              <a:lnSpc>
                <a:spcPct val="100000"/>
              </a:lnSpc>
              <a:spcBef>
                <a:spcPts val="0"/>
              </a:spcBef>
              <a:buFont typeface="Arial,Sans-Serif" panose="020B0604020202020204" pitchFamily="34" charset="0"/>
              <a:buChar char="•"/>
            </a:pPr>
            <a:endParaRPr lang="en-US" sz="1800" kern="1200" dirty="0">
              <a:latin typeface="Calibri"/>
              <a:cs typeface="Arial"/>
            </a:endParaRPr>
          </a:p>
          <a:p>
            <a:pPr marL="219710" indent="-219710" defTabSz="704088">
              <a:lnSpc>
                <a:spcPct val="100000"/>
              </a:lnSpc>
              <a:spcBef>
                <a:spcPts val="0"/>
              </a:spcBef>
              <a:buFont typeface="Arial,Sans-Serif" panose="020B0604020202020204" pitchFamily="34" charset="0"/>
              <a:buChar char="•"/>
            </a:pPr>
            <a:r>
              <a:rPr lang="en-US" sz="1800" kern="1200" dirty="0">
                <a:latin typeface="Calibri"/>
                <a:cs typeface="Arial"/>
              </a:rPr>
              <a:t>Power requirements and heat issues are limiting clock frequency.</a:t>
            </a:r>
            <a:endParaRPr lang="en-US" sz="1800" kern="1200">
              <a:latin typeface="Calibri"/>
              <a:cs typeface="Calibri"/>
            </a:endParaRPr>
          </a:p>
          <a:p>
            <a:pPr marL="219710" indent="-219710" defTabSz="704088">
              <a:lnSpc>
                <a:spcPct val="100000"/>
              </a:lnSpc>
              <a:spcBef>
                <a:spcPts val="0"/>
              </a:spcBef>
              <a:buFont typeface="Arial,Sans-Serif" panose="020B0604020202020204" pitchFamily="34" charset="0"/>
              <a:buChar char="•"/>
            </a:pPr>
            <a:endParaRPr lang="en-US" sz="1800" kern="1200" dirty="0">
              <a:latin typeface="Calibri"/>
              <a:cs typeface="Arial"/>
            </a:endParaRPr>
          </a:p>
          <a:p>
            <a:pPr marL="219710" indent="-219710" defTabSz="704088">
              <a:lnSpc>
                <a:spcPct val="100000"/>
              </a:lnSpc>
              <a:spcBef>
                <a:spcPts val="0"/>
              </a:spcBef>
              <a:buFont typeface="Arial,Sans-Serif" panose="020B0604020202020204" pitchFamily="34" charset="0"/>
              <a:buChar char="•"/>
            </a:pPr>
            <a:r>
              <a:rPr lang="en-US" sz="1800" dirty="0">
                <a:latin typeface="Calibri"/>
                <a:cs typeface="Arial"/>
              </a:rPr>
              <a:t>Sustaining</a:t>
            </a:r>
            <a:r>
              <a:rPr lang="en-US" sz="1800" kern="1200" dirty="0">
                <a:latin typeface="Calibri"/>
                <a:cs typeface="Arial"/>
              </a:rPr>
              <a:t> Moore's law beyond the current decade</a:t>
            </a:r>
            <a:r>
              <a:rPr lang="en-US" sz="1800" dirty="0">
                <a:latin typeface="Calibri"/>
                <a:cs typeface="Arial"/>
              </a:rPr>
              <a:t> will require significant technological advancement and extraordinary economic investment.</a:t>
            </a:r>
            <a:r>
              <a:rPr lang="en-US" sz="1800" baseline="30000" dirty="0">
                <a:latin typeface="Calibri"/>
                <a:cs typeface="Arial"/>
              </a:rPr>
              <a:t>24</a:t>
            </a:r>
            <a:endParaRPr lang="en-US" sz="1800" kern="1200" baseline="30000" dirty="0">
              <a:latin typeface="Calibri"/>
              <a:cs typeface="Arial"/>
            </a:endParaRPr>
          </a:p>
          <a:p>
            <a:endParaRPr lang="en-US" sz="2400" dirty="0">
              <a:latin typeface="Calibri"/>
              <a:cs typeface="Arial"/>
            </a:endParaRPr>
          </a:p>
        </p:txBody>
      </p:sp>
      <p:pic>
        <p:nvPicPr>
          <p:cNvPr id="12" name="Picture 11" descr="A line graph with numbers and dots&#10;&#10;Description automatically generated">
            <a:extLst>
              <a:ext uri="{FF2B5EF4-FFF2-40B4-BE49-F238E27FC236}">
                <a16:creationId xmlns:a16="http://schemas.microsoft.com/office/drawing/2014/main" id="{FC717DDC-4798-E005-B48B-17B38371DDCB}"/>
              </a:ext>
            </a:extLst>
          </p:cNvPr>
          <p:cNvPicPr>
            <a:picLocks noChangeAspect="1"/>
          </p:cNvPicPr>
          <p:nvPr/>
        </p:nvPicPr>
        <p:blipFill rotWithShape="1">
          <a:blip r:embed="rId2"/>
          <a:srcRect l="12892" t="3383" r="13066" b="-2886"/>
          <a:stretch/>
        </p:blipFill>
        <p:spPr>
          <a:xfrm>
            <a:off x="6594028" y="1836982"/>
            <a:ext cx="4830880" cy="2238581"/>
          </a:xfrm>
          <a:prstGeom prst="rect">
            <a:avLst/>
          </a:prstGeom>
        </p:spPr>
      </p:pic>
      <p:sp>
        <p:nvSpPr>
          <p:cNvPr id="13" name="TextBox 12">
            <a:extLst>
              <a:ext uri="{FF2B5EF4-FFF2-40B4-BE49-F238E27FC236}">
                <a16:creationId xmlns:a16="http://schemas.microsoft.com/office/drawing/2014/main" id="{C944AC7B-578B-227D-6A28-F8F95F3B9B7A}"/>
              </a:ext>
            </a:extLst>
          </p:cNvPr>
          <p:cNvSpPr txBox="1"/>
          <p:nvPr/>
        </p:nvSpPr>
        <p:spPr>
          <a:xfrm>
            <a:off x="6534150" y="4082930"/>
            <a:ext cx="412660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04088">
              <a:spcAft>
                <a:spcPts val="600"/>
              </a:spcAft>
            </a:pPr>
            <a:r>
              <a:rPr lang="en-US" sz="900" kern="1200" dirty="0">
                <a:latin typeface="+mn-lt"/>
                <a:ea typeface="+mn-lt"/>
                <a:cs typeface="+mn-lt"/>
              </a:rPr>
              <a:t>Source: https://semiengineering.com/scaling-up-and-down/</a:t>
            </a:r>
            <a:endParaRPr lang="en-US" sz="900"/>
          </a:p>
        </p:txBody>
      </p:sp>
      <p:sp>
        <p:nvSpPr>
          <p:cNvPr id="8" name="TextBox 7">
            <a:extLst>
              <a:ext uri="{FF2B5EF4-FFF2-40B4-BE49-F238E27FC236}">
                <a16:creationId xmlns:a16="http://schemas.microsoft.com/office/drawing/2014/main" id="{F6BAB7DA-5060-6B1F-4E45-DA410BA25365}"/>
              </a:ext>
            </a:extLst>
          </p:cNvPr>
          <p:cNvSpPr txBox="1"/>
          <p:nvPr/>
        </p:nvSpPr>
        <p:spPr>
          <a:xfrm>
            <a:off x="6463318" y="1500514"/>
            <a:ext cx="30863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04088">
              <a:spcAft>
                <a:spcPts val="600"/>
              </a:spcAft>
            </a:pPr>
            <a:r>
              <a:rPr lang="en-US" dirty="0">
                <a:latin typeface="Calibri"/>
                <a:cs typeface="Calibri"/>
              </a:rPr>
              <a:t>Transistor Size over 50 Years</a:t>
            </a:r>
          </a:p>
        </p:txBody>
      </p:sp>
      <p:sp>
        <p:nvSpPr>
          <p:cNvPr id="3" name="Slide Number Placeholder 2">
            <a:extLst>
              <a:ext uri="{FF2B5EF4-FFF2-40B4-BE49-F238E27FC236}">
                <a16:creationId xmlns:a16="http://schemas.microsoft.com/office/drawing/2014/main" id="{4D3A0864-C1CC-2C6B-FA01-CDFE4EA26095}"/>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305139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7CD9-6AB7-7B39-55FC-12E047A5C0F9}"/>
              </a:ext>
            </a:extLst>
          </p:cNvPr>
          <p:cNvSpPr>
            <a:spLocks noGrp="1"/>
          </p:cNvSpPr>
          <p:nvPr>
            <p:ph type="title"/>
          </p:nvPr>
        </p:nvSpPr>
        <p:spPr>
          <a:xfrm>
            <a:off x="664580" y="75758"/>
            <a:ext cx="5683170" cy="496045"/>
          </a:xfrm>
        </p:spPr>
        <p:txBody>
          <a:bodyPr>
            <a:noAutofit/>
          </a:bodyPr>
          <a:lstStyle/>
          <a:p>
            <a:r>
              <a:rPr lang="en-US" sz="2800" dirty="0">
                <a:latin typeface="Calibri"/>
                <a:ea typeface="Calibri"/>
                <a:cs typeface="Calibri"/>
              </a:rPr>
              <a:t>Advantages of Digital Computing </a:t>
            </a:r>
          </a:p>
        </p:txBody>
      </p:sp>
      <p:sp>
        <p:nvSpPr>
          <p:cNvPr id="3" name="Content Placeholder 2">
            <a:extLst>
              <a:ext uri="{FF2B5EF4-FFF2-40B4-BE49-F238E27FC236}">
                <a16:creationId xmlns:a16="http://schemas.microsoft.com/office/drawing/2014/main" id="{A71E6D95-2A23-A7E4-5899-489ADB7723D4}"/>
              </a:ext>
            </a:extLst>
          </p:cNvPr>
          <p:cNvSpPr>
            <a:spLocks noGrp="1"/>
          </p:cNvSpPr>
          <p:nvPr>
            <p:ph idx="1"/>
          </p:nvPr>
        </p:nvSpPr>
        <p:spPr>
          <a:xfrm>
            <a:off x="616351" y="976815"/>
            <a:ext cx="6088285" cy="1563770"/>
          </a:xfrm>
        </p:spPr>
        <p:txBody>
          <a:bodyPr vert="horz" lIns="91440" tIns="45720" rIns="91440" bIns="45720" rtlCol="0" anchor="t">
            <a:normAutofit lnSpcReduction="10000"/>
          </a:bodyPr>
          <a:lstStyle/>
          <a:p>
            <a:pPr marL="342900" indent="-342900"/>
            <a:r>
              <a:rPr lang="en-US" sz="1800" dirty="0">
                <a:latin typeface="Calibri"/>
                <a:ea typeface="+mn-lt"/>
                <a:cs typeface="+mn-lt"/>
              </a:rPr>
              <a:t>The Von Neumann architecture solves any problem given enough time and energy.  </a:t>
            </a:r>
            <a:endParaRPr lang="en-US" sz="1800" dirty="0">
              <a:latin typeface="Calibri"/>
              <a:ea typeface="Calibri"/>
              <a:cs typeface="Calibri"/>
            </a:endParaRPr>
          </a:p>
          <a:p>
            <a:pPr marL="342900" indent="-342900"/>
            <a:r>
              <a:rPr lang="en-US" sz="1800" dirty="0">
                <a:latin typeface="Calibri"/>
                <a:ea typeface="Calibri"/>
                <a:cs typeface="Calibri"/>
              </a:rPr>
              <a:t>Sequential programming is intuitive and relatively easy.</a:t>
            </a:r>
          </a:p>
          <a:p>
            <a:pPr marL="342900" indent="-342900"/>
            <a:r>
              <a:rPr lang="en-US" sz="1800" dirty="0">
                <a:latin typeface="Calibri"/>
                <a:ea typeface="Calibri"/>
                <a:cs typeface="Calibri"/>
              </a:rPr>
              <a:t>Precision of output for most applications is limited only by number of bits.</a:t>
            </a:r>
          </a:p>
        </p:txBody>
      </p:sp>
      <p:sp>
        <p:nvSpPr>
          <p:cNvPr id="8" name="TextBox 7">
            <a:extLst>
              <a:ext uri="{FF2B5EF4-FFF2-40B4-BE49-F238E27FC236}">
                <a16:creationId xmlns:a16="http://schemas.microsoft.com/office/drawing/2014/main" id="{8C8CFD3F-ABD6-86EA-56F3-32C9288C0D50}"/>
              </a:ext>
            </a:extLst>
          </p:cNvPr>
          <p:cNvSpPr txBox="1"/>
          <p:nvPr/>
        </p:nvSpPr>
        <p:spPr>
          <a:xfrm>
            <a:off x="1750846" y="2546106"/>
            <a:ext cx="29305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Von Neumann Architecture</a:t>
            </a:r>
          </a:p>
        </p:txBody>
      </p:sp>
      <p:pic>
        <p:nvPicPr>
          <p:cNvPr id="12" name="Picture 11" descr="A diagram of a computer hardware system&#10;&#10;Description automatically generated">
            <a:extLst>
              <a:ext uri="{FF2B5EF4-FFF2-40B4-BE49-F238E27FC236}">
                <a16:creationId xmlns:a16="http://schemas.microsoft.com/office/drawing/2014/main" id="{46F136E5-8292-BEA4-9065-B3BE8274ABD2}"/>
              </a:ext>
            </a:extLst>
          </p:cNvPr>
          <p:cNvPicPr>
            <a:picLocks noChangeAspect="1"/>
          </p:cNvPicPr>
          <p:nvPr/>
        </p:nvPicPr>
        <p:blipFill rotWithShape="1">
          <a:blip r:embed="rId2"/>
          <a:srcRect t="541" r="1194" b="339"/>
          <a:stretch/>
        </p:blipFill>
        <p:spPr>
          <a:xfrm>
            <a:off x="1853213" y="2838703"/>
            <a:ext cx="3643387" cy="2019415"/>
          </a:xfrm>
          <a:prstGeom prst="rect">
            <a:avLst/>
          </a:prstGeom>
        </p:spPr>
      </p:pic>
      <p:sp>
        <p:nvSpPr>
          <p:cNvPr id="13" name="TextBox 12">
            <a:extLst>
              <a:ext uri="{FF2B5EF4-FFF2-40B4-BE49-F238E27FC236}">
                <a16:creationId xmlns:a16="http://schemas.microsoft.com/office/drawing/2014/main" id="{106A3D1F-0743-A341-6245-F317BE93D310}"/>
              </a:ext>
            </a:extLst>
          </p:cNvPr>
          <p:cNvSpPr txBox="1"/>
          <p:nvPr/>
        </p:nvSpPr>
        <p:spPr>
          <a:xfrm>
            <a:off x="1985057" y="4869085"/>
            <a:ext cx="32061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222222"/>
                </a:solidFill>
              </a:rPr>
              <a:t>Adapted from Sebastian, A., Tuma, T., Papandreou, N. </a:t>
            </a:r>
            <a:r>
              <a:rPr lang="en-US" sz="800" i="1" dirty="0">
                <a:solidFill>
                  <a:srgbClr val="222222"/>
                </a:solidFill>
              </a:rPr>
              <a:t>et al.</a:t>
            </a:r>
            <a:r>
              <a:rPr lang="en-US" sz="800" dirty="0">
                <a:solidFill>
                  <a:srgbClr val="222222"/>
                </a:solidFill>
              </a:rPr>
              <a:t> Temporal correlation detection using computational phase-change memory</a:t>
            </a:r>
            <a:r>
              <a:rPr lang="en-US" sz="800" dirty="0"/>
              <a:t>​</a:t>
            </a:r>
          </a:p>
        </p:txBody>
      </p:sp>
      <p:sp>
        <p:nvSpPr>
          <p:cNvPr id="10" name="TextBox 9">
            <a:extLst>
              <a:ext uri="{FF2B5EF4-FFF2-40B4-BE49-F238E27FC236}">
                <a16:creationId xmlns:a16="http://schemas.microsoft.com/office/drawing/2014/main" id="{BC5B3D93-BDB3-B066-23DD-287AF06FF59A}"/>
              </a:ext>
            </a:extLst>
          </p:cNvPr>
          <p:cNvSpPr txBox="1"/>
          <p:nvPr/>
        </p:nvSpPr>
        <p:spPr>
          <a:xfrm>
            <a:off x="607806" y="5507669"/>
            <a:ext cx="10663986" cy="11172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dirty="0">
                <a:latin typeface="Calibri"/>
                <a:ea typeface="Calibri"/>
                <a:cs typeface="Arial"/>
              </a:rPr>
              <a:t>Digital computers have dominated computing for over 50 years. Incredible technological advances in semiconductor manufacturing and  microprocessor design have been achieved to optimize the performance of digital computers.</a:t>
            </a:r>
          </a:p>
          <a:p>
            <a:pPr algn="l"/>
            <a:endParaRPr lang="en-US" dirty="0">
              <a:latin typeface="Aptos" panose="020B0004020202020204"/>
              <a:cs typeface="Arial"/>
            </a:endParaRPr>
          </a:p>
        </p:txBody>
      </p:sp>
      <p:pic>
        <p:nvPicPr>
          <p:cNvPr id="6" name="Picture 5" descr="A diagram of a computer&#10;&#10;Description automatically generated">
            <a:extLst>
              <a:ext uri="{FF2B5EF4-FFF2-40B4-BE49-F238E27FC236}">
                <a16:creationId xmlns:a16="http://schemas.microsoft.com/office/drawing/2014/main" id="{D4A1903F-AA31-41CF-CE54-56C66DF9544B}"/>
              </a:ext>
            </a:extLst>
          </p:cNvPr>
          <p:cNvPicPr>
            <a:picLocks noChangeAspect="1"/>
          </p:cNvPicPr>
          <p:nvPr/>
        </p:nvPicPr>
        <p:blipFill>
          <a:blip r:embed="rId3"/>
          <a:stretch>
            <a:fillRect/>
          </a:stretch>
        </p:blipFill>
        <p:spPr>
          <a:xfrm>
            <a:off x="7397650" y="889320"/>
            <a:ext cx="3974979" cy="4336648"/>
          </a:xfrm>
          <a:prstGeom prst="rect">
            <a:avLst/>
          </a:prstGeom>
        </p:spPr>
      </p:pic>
      <p:sp>
        <p:nvSpPr>
          <p:cNvPr id="7" name="TextBox 6">
            <a:extLst>
              <a:ext uri="{FF2B5EF4-FFF2-40B4-BE49-F238E27FC236}">
                <a16:creationId xmlns:a16="http://schemas.microsoft.com/office/drawing/2014/main" id="{54271BC6-5D59-1EDD-EEA3-96F86F9FED83}"/>
              </a:ext>
            </a:extLst>
          </p:cNvPr>
          <p:cNvSpPr txBox="1"/>
          <p:nvPr/>
        </p:nvSpPr>
        <p:spPr>
          <a:xfrm>
            <a:off x="7400480" y="4861062"/>
            <a:ext cx="10670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Source: Wikipedia</a:t>
            </a:r>
          </a:p>
        </p:txBody>
      </p:sp>
      <p:sp>
        <p:nvSpPr>
          <p:cNvPr id="9" name="TextBox 8">
            <a:extLst>
              <a:ext uri="{FF2B5EF4-FFF2-40B4-BE49-F238E27FC236}">
                <a16:creationId xmlns:a16="http://schemas.microsoft.com/office/drawing/2014/main" id="{DFEEE8B4-A4EB-96B0-2431-8DF63725898B}"/>
              </a:ext>
            </a:extLst>
          </p:cNvPr>
          <p:cNvSpPr txBox="1"/>
          <p:nvPr/>
        </p:nvSpPr>
        <p:spPr>
          <a:xfrm>
            <a:off x="7398529" y="553381"/>
            <a:ext cx="419907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ea typeface="Calibri"/>
                <a:cs typeface="Calibri"/>
              </a:rPr>
              <a:t>Intel Sunny Cove Architecture</a:t>
            </a:r>
          </a:p>
        </p:txBody>
      </p:sp>
      <p:sp>
        <p:nvSpPr>
          <p:cNvPr id="4" name="Slide Number Placeholder 3">
            <a:extLst>
              <a:ext uri="{FF2B5EF4-FFF2-40B4-BE49-F238E27FC236}">
                <a16:creationId xmlns:a16="http://schemas.microsoft.com/office/drawing/2014/main" id="{8AF4C2C0-8641-6A2A-CFF8-A3FCB2CAF433}"/>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37147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CAC1-722E-FD40-6E58-1CD74B126AF1}"/>
              </a:ext>
            </a:extLst>
          </p:cNvPr>
          <p:cNvSpPr>
            <a:spLocks noGrp="1"/>
          </p:cNvSpPr>
          <p:nvPr>
            <p:ph type="title"/>
          </p:nvPr>
        </p:nvSpPr>
        <p:spPr>
          <a:xfrm>
            <a:off x="838200" y="365125"/>
            <a:ext cx="10515600" cy="761486"/>
          </a:xfrm>
        </p:spPr>
        <p:txBody>
          <a:bodyPr>
            <a:normAutofit/>
          </a:bodyPr>
          <a:lstStyle/>
          <a:p>
            <a:r>
              <a:rPr lang="en-US" sz="2800" dirty="0">
                <a:latin typeface="Calibri"/>
                <a:ea typeface="Calibri"/>
                <a:cs typeface="Calibri"/>
              </a:rPr>
              <a:t>Disadvantages of Digital Computing</a:t>
            </a:r>
          </a:p>
        </p:txBody>
      </p:sp>
      <p:sp>
        <p:nvSpPr>
          <p:cNvPr id="3" name="Content Placeholder 2">
            <a:extLst>
              <a:ext uri="{FF2B5EF4-FFF2-40B4-BE49-F238E27FC236}">
                <a16:creationId xmlns:a16="http://schemas.microsoft.com/office/drawing/2014/main" id="{F0859134-716E-349D-9402-77F9B4E25998}"/>
              </a:ext>
            </a:extLst>
          </p:cNvPr>
          <p:cNvSpPr>
            <a:spLocks noGrp="1"/>
          </p:cNvSpPr>
          <p:nvPr>
            <p:ph idx="1"/>
          </p:nvPr>
        </p:nvSpPr>
        <p:spPr>
          <a:xfrm>
            <a:off x="838200" y="1343346"/>
            <a:ext cx="6242613" cy="4901134"/>
          </a:xfrm>
        </p:spPr>
        <p:txBody>
          <a:bodyPr vert="horz" lIns="91440" tIns="45720" rIns="91440" bIns="45720" rtlCol="0" anchor="t">
            <a:noAutofit/>
          </a:bodyPr>
          <a:lstStyle/>
          <a:p>
            <a:r>
              <a:rPr lang="en-US" sz="1800" dirty="0">
                <a:latin typeface="Calibri"/>
                <a:ea typeface="Calibri"/>
                <a:cs typeface="Calibri"/>
              </a:rPr>
              <a:t>Memory bottlenecks degrade performance</a:t>
            </a:r>
          </a:p>
          <a:p>
            <a:endParaRPr lang="en-US" sz="1800" dirty="0">
              <a:latin typeface="Calibri"/>
              <a:ea typeface="Calibri"/>
              <a:cs typeface="Calibri"/>
            </a:endParaRPr>
          </a:p>
          <a:p>
            <a:r>
              <a:rPr lang="en-US" sz="1800" dirty="0">
                <a:latin typeface="Calibri"/>
                <a:ea typeface="Calibri"/>
                <a:cs typeface="Calibri"/>
              </a:rPr>
              <a:t>Amdahl's Law  -  computing in parallel is limited</a:t>
            </a:r>
          </a:p>
          <a:p>
            <a:endParaRPr lang="en-US" sz="1800" dirty="0">
              <a:latin typeface="Calibri"/>
              <a:ea typeface="Calibri"/>
              <a:cs typeface="Calibri"/>
            </a:endParaRPr>
          </a:p>
          <a:p>
            <a:r>
              <a:rPr lang="en-US" sz="1800" dirty="0">
                <a:latin typeface="Calibri"/>
                <a:ea typeface="Calibri"/>
                <a:cs typeface="Calibri"/>
              </a:rPr>
              <a:t>All inputs must be converted to binary</a:t>
            </a:r>
            <a:endParaRPr lang="en-US" dirty="0">
              <a:latin typeface="Aptos" panose="020B0004020202020204"/>
              <a:ea typeface="Calibri"/>
              <a:cs typeface="Calibri"/>
            </a:endParaRPr>
          </a:p>
          <a:p>
            <a:endParaRPr lang="en-US" sz="1800" dirty="0">
              <a:latin typeface="Calibri"/>
              <a:cs typeface="Calibri"/>
            </a:endParaRPr>
          </a:p>
          <a:p>
            <a:r>
              <a:rPr lang="en-US" sz="1800" dirty="0">
                <a:latin typeface="Calibri"/>
                <a:ea typeface="Calibri"/>
                <a:cs typeface="Calibri"/>
              </a:rPr>
              <a:t>Discrete time processing causes convergence problems</a:t>
            </a:r>
          </a:p>
          <a:p>
            <a:endParaRPr lang="en-US" sz="1800" dirty="0">
              <a:latin typeface="Calibri"/>
              <a:ea typeface="Calibri"/>
              <a:cs typeface="Calibri"/>
            </a:endParaRPr>
          </a:p>
          <a:p>
            <a:r>
              <a:rPr lang="en-US" sz="1800" dirty="0">
                <a:latin typeface="Calibri"/>
                <a:ea typeface="Calibri"/>
                <a:cs typeface="Arial"/>
              </a:rPr>
              <a:t>Complex mathematical problems are power intensive</a:t>
            </a:r>
          </a:p>
          <a:p>
            <a:endParaRPr lang="en-US" sz="1800" dirty="0">
              <a:latin typeface="Calibri"/>
              <a:ea typeface="Calibri"/>
              <a:cs typeface="Arial"/>
            </a:endParaRPr>
          </a:p>
          <a:p>
            <a:r>
              <a:rPr lang="en-US" sz="1800" dirty="0">
                <a:latin typeface="Calibri"/>
                <a:ea typeface="Calibri"/>
                <a:cs typeface="Arial"/>
              </a:rPr>
              <a:t>Complex </a:t>
            </a:r>
            <a:r>
              <a:rPr lang="en-US" sz="1800" dirty="0">
                <a:latin typeface="Calibri"/>
                <a:ea typeface="+mn-lt"/>
                <a:cs typeface="+mn-lt"/>
              </a:rPr>
              <a:t>mathematical </a:t>
            </a:r>
            <a:r>
              <a:rPr lang="en-US" sz="1800" dirty="0">
                <a:latin typeface="Calibri"/>
                <a:ea typeface="Calibri"/>
                <a:cs typeface="Arial"/>
              </a:rPr>
              <a:t>problems are time intensive</a:t>
            </a:r>
          </a:p>
          <a:p>
            <a:endParaRPr lang="en-US" sz="1800" dirty="0">
              <a:latin typeface="Calibri"/>
              <a:ea typeface="Calibri"/>
              <a:cs typeface="Arial"/>
            </a:endParaRPr>
          </a:p>
          <a:p>
            <a:endParaRPr lang="en-US" dirty="0"/>
          </a:p>
          <a:p>
            <a:endParaRPr lang="en-US" dirty="0"/>
          </a:p>
          <a:p>
            <a:endParaRPr lang="en-US" dirty="0"/>
          </a:p>
        </p:txBody>
      </p:sp>
      <p:grpSp>
        <p:nvGrpSpPr>
          <p:cNvPr id="7" name="Group 6">
            <a:extLst>
              <a:ext uri="{FF2B5EF4-FFF2-40B4-BE49-F238E27FC236}">
                <a16:creationId xmlns:a16="http://schemas.microsoft.com/office/drawing/2014/main" id="{AE0F2A42-FB20-9453-087F-9BB3F390BD94}"/>
              </a:ext>
            </a:extLst>
          </p:cNvPr>
          <p:cNvGrpSpPr/>
          <p:nvPr/>
        </p:nvGrpSpPr>
        <p:grpSpPr>
          <a:xfrm>
            <a:off x="7173290" y="1130751"/>
            <a:ext cx="4095750" cy="2413572"/>
            <a:chOff x="7462657" y="1516574"/>
            <a:chExt cx="4095750" cy="2413572"/>
          </a:xfrm>
        </p:grpSpPr>
        <p:pic>
          <p:nvPicPr>
            <p:cNvPr id="5" name="Picture 4" descr="A diagram of a computer hardware system&#10;&#10;Description automatically generated">
              <a:extLst>
                <a:ext uri="{FF2B5EF4-FFF2-40B4-BE49-F238E27FC236}">
                  <a16:creationId xmlns:a16="http://schemas.microsoft.com/office/drawing/2014/main" id="{7D1AC045-ED8B-1EBE-6FEF-5959B8E7C637}"/>
                </a:ext>
              </a:extLst>
            </p:cNvPr>
            <p:cNvPicPr>
              <a:picLocks noChangeAspect="1"/>
            </p:cNvPicPr>
            <p:nvPr/>
          </p:nvPicPr>
          <p:blipFill>
            <a:blip r:embed="rId2"/>
            <a:stretch>
              <a:fillRect/>
            </a:stretch>
          </p:blipFill>
          <p:spPr>
            <a:xfrm>
              <a:off x="7462657" y="1577471"/>
              <a:ext cx="4095750" cy="2352675"/>
            </a:xfrm>
            <a:prstGeom prst="rect">
              <a:avLst/>
            </a:prstGeom>
          </p:spPr>
        </p:pic>
        <p:sp>
          <p:nvSpPr>
            <p:cNvPr id="6" name="Rectangle 5">
              <a:extLst>
                <a:ext uri="{FF2B5EF4-FFF2-40B4-BE49-F238E27FC236}">
                  <a16:creationId xmlns:a16="http://schemas.microsoft.com/office/drawing/2014/main" id="{F46D0F64-BD83-2B77-BD3F-25793C7D16E6}"/>
                </a:ext>
              </a:extLst>
            </p:cNvPr>
            <p:cNvSpPr/>
            <p:nvPr/>
          </p:nvSpPr>
          <p:spPr>
            <a:xfrm>
              <a:off x="9073554" y="1516574"/>
              <a:ext cx="868101" cy="2893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14DDA98E-DF9D-0966-DE8F-6527DD7F547D}"/>
              </a:ext>
            </a:extLst>
          </p:cNvPr>
          <p:cNvSpPr txBox="1"/>
          <p:nvPr/>
        </p:nvSpPr>
        <p:spPr>
          <a:xfrm>
            <a:off x="7309413" y="3537994"/>
            <a:ext cx="38235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222222"/>
                </a:solidFill>
              </a:rPr>
              <a:t>Adapted from Sebastian, A., Tuma, T., Papandreou, N. </a:t>
            </a:r>
            <a:r>
              <a:rPr lang="en-US" sz="900" i="1" dirty="0">
                <a:solidFill>
                  <a:srgbClr val="222222"/>
                </a:solidFill>
              </a:rPr>
              <a:t>et al.</a:t>
            </a:r>
            <a:r>
              <a:rPr lang="en-US" sz="900" dirty="0">
                <a:solidFill>
                  <a:srgbClr val="222222"/>
                </a:solidFill>
              </a:rPr>
              <a:t> Temporal correlation detection using computational phase-change memory</a:t>
            </a:r>
            <a:endParaRPr lang="en-US" sz="900"/>
          </a:p>
        </p:txBody>
      </p:sp>
      <p:sp>
        <p:nvSpPr>
          <p:cNvPr id="4" name="Slide Number Placeholder 3">
            <a:extLst>
              <a:ext uri="{FF2B5EF4-FFF2-40B4-BE49-F238E27FC236}">
                <a16:creationId xmlns:a16="http://schemas.microsoft.com/office/drawing/2014/main" id="{13B47473-388C-7AB6-E644-B5300DED9EB0}"/>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229857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C80C7B-244D-034E-1FB0-CC7D0532DBE6}"/>
              </a:ext>
            </a:extLst>
          </p:cNvPr>
          <p:cNvSpPr txBox="1">
            <a:spLocks/>
          </p:cNvSpPr>
          <p:nvPr/>
        </p:nvSpPr>
        <p:spPr>
          <a:xfrm>
            <a:off x="533311" y="423524"/>
            <a:ext cx="10515600" cy="53387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alibri"/>
                <a:ea typeface="Calibri"/>
                <a:cs typeface="Calibri"/>
              </a:rPr>
              <a:t>How Can Hybrid Computing Help?</a:t>
            </a:r>
          </a:p>
        </p:txBody>
      </p:sp>
      <p:sp>
        <p:nvSpPr>
          <p:cNvPr id="2" name="TextBox 1">
            <a:extLst>
              <a:ext uri="{FF2B5EF4-FFF2-40B4-BE49-F238E27FC236}">
                <a16:creationId xmlns:a16="http://schemas.microsoft.com/office/drawing/2014/main" id="{E58E4CFE-D4C5-3598-E5E8-62A0ADA90F28}"/>
              </a:ext>
            </a:extLst>
          </p:cNvPr>
          <p:cNvSpPr txBox="1"/>
          <p:nvPr/>
        </p:nvSpPr>
        <p:spPr>
          <a:xfrm>
            <a:off x="534551" y="1129481"/>
            <a:ext cx="498374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dirty="0">
                <a:latin typeface="Calibri"/>
                <a:ea typeface="+mn-lt"/>
                <a:cs typeface="Arial"/>
              </a:rPr>
              <a:t>Analog circuits solve complex mathematical problems quickly with low power consumption</a:t>
            </a:r>
          </a:p>
          <a:p>
            <a:pPr marL="285750" indent="-285750">
              <a:buFont typeface="Arial"/>
              <a:buChar char="•"/>
            </a:pPr>
            <a:endParaRPr lang="en-US" dirty="0">
              <a:latin typeface="Calibri"/>
              <a:ea typeface="+mn-lt"/>
              <a:cs typeface="Segoe UI"/>
            </a:endParaRPr>
          </a:p>
          <a:p>
            <a:pPr marL="285750" indent="-285750">
              <a:buFont typeface="Arial"/>
              <a:buChar char="•"/>
            </a:pPr>
            <a:r>
              <a:rPr lang="en-US" dirty="0">
                <a:latin typeface="Calibri"/>
                <a:ea typeface="+mn-lt"/>
                <a:cs typeface="+mn-lt"/>
              </a:rPr>
              <a:t>Digital circuits are used to provide programmability and may be used for increased precision</a:t>
            </a:r>
            <a:endParaRPr lang="en-US">
              <a:latin typeface="Calibri"/>
              <a:ea typeface="Calibri"/>
              <a:cs typeface="Calibri"/>
            </a:endParaRPr>
          </a:p>
          <a:p>
            <a:pPr marL="285750" indent="-285750">
              <a:buFont typeface="Arial"/>
              <a:buChar char="•"/>
            </a:pPr>
            <a:endParaRPr lang="en-US" dirty="0">
              <a:latin typeface="Calibri"/>
              <a:ea typeface="Calibri"/>
              <a:cs typeface="Calibri"/>
            </a:endParaRPr>
          </a:p>
          <a:p>
            <a:pPr marL="285750" indent="-285750">
              <a:buFont typeface="Arial"/>
              <a:buChar char="•"/>
            </a:pPr>
            <a:endParaRPr lang="en-US" dirty="0">
              <a:latin typeface="Calibri"/>
              <a:ea typeface="Calibri"/>
              <a:cs typeface="Calibri"/>
            </a:endParaRPr>
          </a:p>
        </p:txBody>
      </p:sp>
      <p:pic>
        <p:nvPicPr>
          <p:cNvPr id="4" name="Picture 3" descr="A computer and electronic equipment&#10;&#10;Description automatically generated">
            <a:extLst>
              <a:ext uri="{FF2B5EF4-FFF2-40B4-BE49-F238E27FC236}">
                <a16:creationId xmlns:a16="http://schemas.microsoft.com/office/drawing/2014/main" id="{2FB55C15-98C6-89D4-8BA5-BB8D1F124401}"/>
              </a:ext>
            </a:extLst>
          </p:cNvPr>
          <p:cNvPicPr>
            <a:picLocks noChangeAspect="1"/>
          </p:cNvPicPr>
          <p:nvPr/>
        </p:nvPicPr>
        <p:blipFill>
          <a:blip r:embed="rId2"/>
          <a:stretch>
            <a:fillRect/>
          </a:stretch>
        </p:blipFill>
        <p:spPr>
          <a:xfrm>
            <a:off x="6096843" y="1185620"/>
            <a:ext cx="5213131" cy="4203270"/>
          </a:xfrm>
          <a:prstGeom prst="rect">
            <a:avLst/>
          </a:prstGeom>
        </p:spPr>
      </p:pic>
      <p:sp>
        <p:nvSpPr>
          <p:cNvPr id="6" name="TextBox 5">
            <a:extLst>
              <a:ext uri="{FF2B5EF4-FFF2-40B4-BE49-F238E27FC236}">
                <a16:creationId xmlns:a16="http://schemas.microsoft.com/office/drawing/2014/main" id="{4E3D02D8-6B00-0600-28E5-15505BFBC143}"/>
              </a:ext>
            </a:extLst>
          </p:cNvPr>
          <p:cNvSpPr txBox="1"/>
          <p:nvPr/>
        </p:nvSpPr>
        <p:spPr>
          <a:xfrm>
            <a:off x="673938" y="3431951"/>
            <a:ext cx="510990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ea typeface="Calibri"/>
                <a:cs typeface="Calibri"/>
              </a:rPr>
              <a:t>In this photo a fully analog computer (on the left) is connected to an ordinary fully digital laptop and  together they form a hybrid system.   </a:t>
            </a:r>
            <a:endParaRPr lang="en-US">
              <a:latin typeface="Calibri"/>
              <a:ea typeface="Calibri"/>
              <a:cs typeface="Calibri"/>
            </a:endParaRPr>
          </a:p>
          <a:p>
            <a:endParaRPr lang="en-US" sz="1600" dirty="0">
              <a:latin typeface="Calibri"/>
              <a:ea typeface="Calibri"/>
              <a:cs typeface="Calibri"/>
            </a:endParaRPr>
          </a:p>
          <a:p>
            <a:r>
              <a:rPr lang="en-US" sz="1600" dirty="0">
                <a:latin typeface="Calibri"/>
                <a:ea typeface="Calibri"/>
                <a:cs typeface="Calibri"/>
              </a:rPr>
              <a:t>Advances in analog integrated circuit technology have now made it possible to replace </a:t>
            </a:r>
            <a:r>
              <a:rPr lang="en-US" sz="1600" dirty="0">
                <a:latin typeface="Calibri"/>
                <a:ea typeface="+mn-lt"/>
                <a:cs typeface="+mn-lt"/>
              </a:rPr>
              <a:t>a large rack of patch cable connected units with </a:t>
            </a:r>
            <a:r>
              <a:rPr lang="en-US" sz="1600" dirty="0">
                <a:latin typeface="Calibri"/>
                <a:ea typeface="Calibri"/>
                <a:cs typeface="Calibri"/>
              </a:rPr>
              <a:t>a single programmable analog or hybrid chip.</a:t>
            </a:r>
            <a:endParaRPr lang="en-US">
              <a:latin typeface="Calibri"/>
              <a:ea typeface="Calibri"/>
              <a:cs typeface="Calibri"/>
            </a:endParaRPr>
          </a:p>
        </p:txBody>
      </p:sp>
      <p:sp>
        <p:nvSpPr>
          <p:cNvPr id="7" name="TextBox 6">
            <a:extLst>
              <a:ext uri="{FF2B5EF4-FFF2-40B4-BE49-F238E27FC236}">
                <a16:creationId xmlns:a16="http://schemas.microsoft.com/office/drawing/2014/main" id="{0FB6D86E-3395-7D69-0096-F681282ABEC4}"/>
              </a:ext>
            </a:extLst>
          </p:cNvPr>
          <p:cNvSpPr txBox="1"/>
          <p:nvPr/>
        </p:nvSpPr>
        <p:spPr>
          <a:xfrm>
            <a:off x="6078047" y="5636937"/>
            <a:ext cx="51641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ea typeface="Calibri"/>
                <a:cs typeface="Calibri"/>
              </a:rPr>
              <a:t>Analog Paradigm Model –1 analog computer with MacBook</a:t>
            </a:r>
          </a:p>
        </p:txBody>
      </p:sp>
      <p:sp>
        <p:nvSpPr>
          <p:cNvPr id="8" name="TextBox 7">
            <a:extLst>
              <a:ext uri="{FF2B5EF4-FFF2-40B4-BE49-F238E27FC236}">
                <a16:creationId xmlns:a16="http://schemas.microsoft.com/office/drawing/2014/main" id="{03DE85B5-AD07-855A-F92F-0A8FCA138AB3}"/>
              </a:ext>
            </a:extLst>
          </p:cNvPr>
          <p:cNvSpPr txBox="1"/>
          <p:nvPr/>
        </p:nvSpPr>
        <p:spPr>
          <a:xfrm>
            <a:off x="6045845" y="5403347"/>
            <a:ext cx="542638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Source: analogmuseum.org</a:t>
            </a:r>
          </a:p>
        </p:txBody>
      </p:sp>
      <p:sp>
        <p:nvSpPr>
          <p:cNvPr id="5" name="Slide Number Placeholder 4">
            <a:extLst>
              <a:ext uri="{FF2B5EF4-FFF2-40B4-BE49-F238E27FC236}">
                <a16:creationId xmlns:a16="http://schemas.microsoft.com/office/drawing/2014/main" id="{FA2DB008-6390-61D2-DE37-CB6F2A0BFD4C}"/>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46325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564D-378F-C7FC-521C-0CC077A1D32E}"/>
              </a:ext>
            </a:extLst>
          </p:cNvPr>
          <p:cNvSpPr>
            <a:spLocks noGrp="1"/>
          </p:cNvSpPr>
          <p:nvPr>
            <p:ph type="title"/>
          </p:nvPr>
        </p:nvSpPr>
        <p:spPr>
          <a:xfrm>
            <a:off x="587415" y="365125"/>
            <a:ext cx="6560916" cy="821113"/>
          </a:xfrm>
        </p:spPr>
        <p:txBody>
          <a:bodyPr>
            <a:normAutofit/>
          </a:bodyPr>
          <a:lstStyle/>
          <a:p>
            <a:r>
              <a:rPr lang="en-US" sz="2800" dirty="0">
                <a:latin typeface="Calibri"/>
                <a:ea typeface="Calibri"/>
                <a:cs typeface="Calibri"/>
              </a:rPr>
              <a:t>Advantages of Hybrid Computers</a:t>
            </a:r>
          </a:p>
        </p:txBody>
      </p:sp>
      <p:sp>
        <p:nvSpPr>
          <p:cNvPr id="3" name="Content Placeholder 2">
            <a:extLst>
              <a:ext uri="{FF2B5EF4-FFF2-40B4-BE49-F238E27FC236}">
                <a16:creationId xmlns:a16="http://schemas.microsoft.com/office/drawing/2014/main" id="{1EB7691B-152A-7F89-807A-C9DA4514B7F3}"/>
              </a:ext>
            </a:extLst>
          </p:cNvPr>
          <p:cNvSpPr>
            <a:spLocks noGrp="1"/>
          </p:cNvSpPr>
          <p:nvPr>
            <p:ph idx="1"/>
          </p:nvPr>
        </p:nvSpPr>
        <p:spPr>
          <a:xfrm>
            <a:off x="587415" y="1404352"/>
            <a:ext cx="6107576" cy="4351338"/>
          </a:xfrm>
        </p:spPr>
        <p:txBody>
          <a:bodyPr vert="horz" lIns="91440" tIns="45720" rIns="91440" bIns="45720" rtlCol="0" anchor="t">
            <a:normAutofit/>
          </a:bodyPr>
          <a:lstStyle/>
          <a:p>
            <a:r>
              <a:rPr lang="en-US" sz="1800" dirty="0">
                <a:latin typeface="Calibri"/>
                <a:ea typeface="Calibri"/>
                <a:cs typeface="Calibri"/>
              </a:rPr>
              <a:t>Continuous time systems – no convergence problems</a:t>
            </a:r>
            <a:endParaRPr lang="en-US" sz="1800">
              <a:latin typeface="Calibri"/>
              <a:ea typeface="Calibri"/>
              <a:cs typeface="Calibri"/>
            </a:endParaRPr>
          </a:p>
          <a:p>
            <a:r>
              <a:rPr lang="en-US" sz="1800" dirty="0">
                <a:latin typeface="Calibri"/>
                <a:ea typeface="Calibri"/>
                <a:cs typeface="Calibri"/>
              </a:rPr>
              <a:t>Low power for both scientific and AI applications – For example, IBM's analog AI chip improves computation energy efficiency 14 fold over NVIDIA chip</a:t>
            </a:r>
            <a:r>
              <a:rPr lang="en-US" sz="1800" baseline="30000" dirty="0">
                <a:latin typeface="Calibri"/>
                <a:ea typeface="Calibri"/>
                <a:cs typeface="Calibri"/>
              </a:rPr>
              <a:t>9</a:t>
            </a:r>
          </a:p>
          <a:p>
            <a:r>
              <a:rPr lang="en-US" sz="1800" dirty="0">
                <a:latin typeface="Calibri"/>
                <a:ea typeface="Calibri"/>
                <a:cs typeface="Arial"/>
              </a:rPr>
              <a:t>O(N) time to solution for digital computers  vs O(1) time to solution for analog computers</a:t>
            </a:r>
          </a:p>
          <a:p>
            <a:r>
              <a:rPr lang="en-US" sz="1800" dirty="0">
                <a:latin typeface="Calibri"/>
                <a:ea typeface="+mn-lt"/>
                <a:cs typeface="+mn-lt"/>
              </a:rPr>
              <a:t>Real world phenomena such as sound and temperature are continuous in time, so sensors generally produce analog data.  Digitizing is not necessary to input data into analog computer</a:t>
            </a:r>
          </a:p>
          <a:p>
            <a:endParaRPr lang="en-US" sz="1800">
              <a:latin typeface="Calibri"/>
              <a:ea typeface="Calibri"/>
              <a:cs typeface="Calibri"/>
            </a:endParaRPr>
          </a:p>
        </p:txBody>
      </p:sp>
      <p:pic>
        <p:nvPicPr>
          <p:cNvPr id="4" name="Picture 3">
            <a:extLst>
              <a:ext uri="{FF2B5EF4-FFF2-40B4-BE49-F238E27FC236}">
                <a16:creationId xmlns:a16="http://schemas.microsoft.com/office/drawing/2014/main" id="{1F23633A-899C-FE88-2FF0-38D508E63102}"/>
              </a:ext>
            </a:extLst>
          </p:cNvPr>
          <p:cNvPicPr>
            <a:picLocks noChangeAspect="1"/>
          </p:cNvPicPr>
          <p:nvPr/>
        </p:nvPicPr>
        <p:blipFill rotWithShape="1">
          <a:blip r:embed="rId2"/>
          <a:srcRect t="-357" r="2309" b="3571"/>
          <a:stretch/>
        </p:blipFill>
        <p:spPr>
          <a:xfrm>
            <a:off x="7689870" y="2003857"/>
            <a:ext cx="4084908" cy="2618142"/>
          </a:xfrm>
          <a:prstGeom prst="rect">
            <a:avLst/>
          </a:prstGeom>
        </p:spPr>
      </p:pic>
      <p:sp>
        <p:nvSpPr>
          <p:cNvPr id="5" name="TextBox 4">
            <a:extLst>
              <a:ext uri="{FF2B5EF4-FFF2-40B4-BE49-F238E27FC236}">
                <a16:creationId xmlns:a16="http://schemas.microsoft.com/office/drawing/2014/main" id="{22DA3B64-2039-9CE2-3118-50CE24B03C78}"/>
              </a:ext>
            </a:extLst>
          </p:cNvPr>
          <p:cNvSpPr txBox="1"/>
          <p:nvPr/>
        </p:nvSpPr>
        <p:spPr>
          <a:xfrm>
            <a:off x="7869565" y="1401766"/>
            <a:ext cx="3506255" cy="5944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ea typeface="Calibri"/>
                <a:cs typeface="Calibri"/>
              </a:rPr>
              <a:t>Power consumption of the IBM analog chip compared to others</a:t>
            </a:r>
          </a:p>
        </p:txBody>
      </p:sp>
      <p:sp>
        <p:nvSpPr>
          <p:cNvPr id="6" name="TextBox 5">
            <a:extLst>
              <a:ext uri="{FF2B5EF4-FFF2-40B4-BE49-F238E27FC236}">
                <a16:creationId xmlns:a16="http://schemas.microsoft.com/office/drawing/2014/main" id="{4CEFE565-7FF4-62F5-5EBC-1D2B99048470}"/>
              </a:ext>
            </a:extLst>
          </p:cNvPr>
          <p:cNvSpPr txBox="1"/>
          <p:nvPr/>
        </p:nvSpPr>
        <p:spPr>
          <a:xfrm>
            <a:off x="8124142" y="4474825"/>
            <a:ext cx="340403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mn-lt"/>
                <a:cs typeface="+mn-lt"/>
              </a:rPr>
              <a:t>(Ambrogio, 2023)</a:t>
            </a:r>
            <a:endParaRPr lang="en-US" sz="900" dirty="0">
              <a:latin typeface="Calibri"/>
              <a:ea typeface="Calibri"/>
              <a:cs typeface="Calibri"/>
            </a:endParaRPr>
          </a:p>
        </p:txBody>
      </p:sp>
      <p:sp>
        <p:nvSpPr>
          <p:cNvPr id="7" name="Slide Number Placeholder 6">
            <a:extLst>
              <a:ext uri="{FF2B5EF4-FFF2-40B4-BE49-F238E27FC236}">
                <a16:creationId xmlns:a16="http://schemas.microsoft.com/office/drawing/2014/main" id="{376D8E4B-D092-042B-58F5-FDF313011D05}"/>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3648807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Hybrid Computing for Scientific and AI Applications</vt:lpstr>
      <vt:lpstr>What is Hybrid Computing? </vt:lpstr>
      <vt:lpstr>PowerPoint Presentation</vt:lpstr>
      <vt:lpstr>PowerPoint Presentation</vt:lpstr>
      <vt:lpstr>Why is there a resurgence in interest in alternatives to digital now?</vt:lpstr>
      <vt:lpstr>Advantages of Digital Computing </vt:lpstr>
      <vt:lpstr>Disadvantages of Digital Computing</vt:lpstr>
      <vt:lpstr>PowerPoint Presentation</vt:lpstr>
      <vt:lpstr>Advantages of Hybrid Computers</vt:lpstr>
      <vt:lpstr>PowerPoint Presentation</vt:lpstr>
      <vt:lpstr>Digital vs Analog Computer Circuit Building Blocks</vt:lpstr>
      <vt:lpstr>PowerPoint Presentation</vt:lpstr>
      <vt:lpstr>How an Analog Computer works</vt:lpstr>
      <vt:lpstr>PowerPoint Presentation</vt:lpstr>
      <vt:lpstr>PowerPoint Presentation</vt:lpstr>
      <vt:lpstr>PowerPoint Presentation</vt:lpstr>
      <vt:lpstr>PowerPoint Presentation</vt:lpstr>
      <vt:lpstr>PowerPoint Presentation</vt:lpstr>
      <vt:lpstr>HCDC Implementing a Differential Equation</vt:lpstr>
      <vt:lpstr>Performance Comparison   HCDC vs Sleep Walker,  an MSP430 Based Ultralow power Microcontroller </vt:lpstr>
      <vt:lpstr>Analog Circuit Limitations</vt:lpstr>
      <vt:lpstr>Hybrid Scientific Computing Summary</vt:lpstr>
      <vt:lpstr>Analog Neuromorphic Computing</vt:lpstr>
      <vt:lpstr>Analog Neuromorphic Computing</vt:lpstr>
      <vt:lpstr>PowerPoint Presentation</vt:lpstr>
      <vt:lpstr>PowerPoint Presentation</vt:lpstr>
      <vt:lpstr>Problems with GPUs</vt:lpstr>
      <vt:lpstr>More Problems with GPUs – Memory Accessing</vt:lpstr>
      <vt:lpstr>Analog Multiply Accumulate in Memory</vt:lpstr>
      <vt:lpstr>Memristors</vt:lpstr>
      <vt:lpstr>Protonic Programmable resistors</vt:lpstr>
      <vt:lpstr>Phase Change Memory (PCM)</vt:lpstr>
      <vt:lpstr>PowerPoint Presentation</vt:lpstr>
      <vt:lpstr> Mythic M1076 Analog Matrix Processor Architecture</vt:lpstr>
      <vt:lpstr>Analog Compute Engine Tile</vt:lpstr>
      <vt:lpstr>PowerPoint Presentation</vt:lpstr>
      <vt:lpstr>Summary and Conclusion</vt:lpstr>
      <vt:lpstr>Remarks</vt:lpstr>
      <vt:lpstr>References</vt:lpstr>
      <vt:lpstr>References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8197</cp:revision>
  <dcterms:created xsi:type="dcterms:W3CDTF">2024-04-15T12:40:55Z</dcterms:created>
  <dcterms:modified xsi:type="dcterms:W3CDTF">2024-04-22T14:33:21Z</dcterms:modified>
</cp:coreProperties>
</file>